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3-14T03:43:48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5284 7993 97 0,'-5'-5'265'0,"5"5"116"0,-4-7 48 0,4 7 218 0,-5-5-172 0,5 5 3 0,0 0 68 0,0 0 16 0,0 0 9 0,0 0-10 16,0 0-14-16,0 0 2 0,0 0 17 15,-4 5 147-15,4-5 64 0,7 10-27 0,-5-5 87 0,2 0-287 16,4 1 116-16,-3-2-277 0,0 3 188 0,1 0-312 15,1-2 182-15,0 0-274 0,-2 0-59 0,-5-5-36 0,11 7-8 16,-11-7-20-16,9 4-10 0,-9-4-5 16,0 0-53-16,8 5 34 0,-8-5-23 0,0 0-16 0,0 0-30 15,0 0-15-15,0 0 196 0,0 0-269 16,0 0 206-16,0 0-251 0,0 0 189 0,11-5-193 16,-11 5 188-16,0 0-175 0,0 0 213 0,0 0-180 15,0 0 207-15,0-8-195 0,0 8 206 0,0-11-178 0,0 11 185 16,-3-8-192-16,3 8 215 0,0 0-212 0,-2-8 199 15,2 8-188-15,0 0 142 0,0 0-250 0,0 0-72 16,0 0-25-16,2 8-21 0,2-4 18 0,0 2-40 16,1 1-15-16,1-1-46 0,-6-6 60 0,9 7 28 15,-5-1 38-15,-4-6 44 0,7 3 51 0,-7-3 50 16,0 0 51-16,0 0 38 0,0 0 38 0,2-7 67 0,-4 0 66 16,-2 1 57-16,-3-3 41 0,1 0 54 15,-3 2 43-15,0-1 46 0,-3 2 36 0,-1 1 139 0,-3 5-204 16,-3 0-2-16,1 5 36 0,-1 2 24 0,-4 6-3 15,0 1 37-15,4 4-2 0,-3 2 3 0,2 5-35 16,2 3-12-16,1 3-5 0,2 3-17 0,2 4-81 16,4 0 12-16,4-2-69 0,4 4 48 0,2-1-271 15,7 0 0-15,3-4 0 0,6-1 0 0,4-3 0 16,5-2 0-16,3-6 0 0,6-3 0 16,3-6 0-16,1-3 0 0,0-6 0 0,2-5 0 0,0-4 0 15,-1-5 0-15,-1-5-363 0,-3-2-105 0,-3-3-105 16,-2-1-73-16,-3-5-49 0,-4 0-458 0,-3-3-6 15,-1 1-328-15,-6 0-268 0,-1 0-1463 0,-4-2-1485 0</inkml:trace>
  <inkml:trace contextRef="#ctx0" brushRef="#br0" timeOffset="267.16">5446 7788 106 0,'-25'-20'742'0,"-2"1"166"0,3-1 37 0,-1 1 357 0,1 2-56 0,4 0-69 0,-1 2-9 0,5 4-32 16,-1-1-65-16,7 5-73 0,1 0-138 0,0 1-121 0,9 6-178 15,0 0-135-15,0 14-28 0,10 5-31 0,6 2-48 16,5 6-50-16,6 4-66 0,5 4-24 16,4 3-89-16,5 2 58 0,2 3-112 0,3 3 68 0,-1-2-17 15,0 2-14-15,-1-3-39 0,0-1-60 0,2 0-62 16,-5-6-93-16,-4 1-49 0,-3-4-75 0,0-3-107 15,-6-5-134-15,-3-3-196 0,-3-3-213 0,-5-5 9 16,-4-3-112-16,-2-5 15 0,-4-2-106 0,-7-4-144 16,0 0-91-16,0-11-803 0,-2 1-797 0</inkml:trace>
  <inkml:trace contextRef="#ctx0" brushRef="#br0" timeOffset="1183.31">6028 7753 121 0,'-13'-21'628'0,"-1"2"180"0,-1 5 75 16,1-2 205-16,-3 5-156 0,-1 2 71 0,-1 3-246 16,1 5 107-16,0 4-124 0,-1 5-111 0,0 3-7 15,1 4 37-15,2 5-262 0,1 3 85 0,5 4-252 16,1 3 104-16,4-1-227 0,3 3 144 0,3-4-196 16,5 0 142-16,3-4-232 0,1-2 114 0,4-3-267 15,3-3 101-15,1-4-227 0,1-5-8 0,3-2-10 16,-2-7-10-16,1-1 9 0,-1-7 50 0,-1-1 43 0,-2-4 54 15,-2-5 41-15,-2 1 23 0,-4-1 33 0,-3 1 54 16,-2 1 90-16,-1 1 90 0,-2 3 77 0,-1 2 73 16,0-1 178-16,0 5-169 0,-1 1 88 0,1 7-228 15,0 0 100-15,0-8-215 0,0 8 144 0,6 4-175 16,-6-4 138-16,9 8-173 0,0-1 157 0,-3-1-182 16,3 0 166-16,0 0-180 0,4 1 0 0,-3-1 23 15,3 0 9-15,-4-3-33 0,4 0-4 0,-2-1-22 16,2-2-39-16,1 0-32 0,0-2-49 0,-2-1-16 0,2-2-4 15,-4-1 3-15,4-2 18 0,-4-2-2 0,1 0 36 16,-3-3 36-16,-1-3 1 0,-5 1 19 0,-2-3 24 16,-2-1 15-16,-5-3 18 0,-4-2 22 15,-2-1 183-15,-1-2-143 0,-1 3 226 0,-4 1-130 16,2 1 82-16,-4 1 39 0,4 3 181 0,-1 2-140 0,0 1-57 16,1 0 65-16,1 3-19 0,0 3 29 0,4 1-3 15,0 1 15-15,4 4-17 0,1-2-41 0,0 1-16 16,7 4-63-16,-7-5-8 0,7 5-49 0,0 0-32 15,-4-4-12-15,4 4 36 0,6-7-18 0,-2-2 42 16,9 0 0-16,1-3 45 0,4-2-44 0,1-4 31 0,6-1-78 16,5-3 270-16,3 2-339 0,4-1 264 15,4 1-319-15,0 4 270 0,1 5-316 0,-1 4 273 16,-1 5-304-16,-5 4 285 0,0 6-325 0,-4 4 260 0,-3 2-327 16,-4 5 265-16,-5 0-292 0,-2 1 24 15,-3 0 7-15,-4 1-5 0,-2 0 8 0,-2-2-29 0,-2-2-7 16,2-2-15-16,-5-1 53 0,1-5 208 0,-1-2-153 15,-1-7 193-15,0 0-159 0,0 0 189 0,-14-7-167 16,5-3 182-16,0-4-170 0,-4-4 194 0,1-3-172 16,-5-5 212-16,2-5-190 0,-6-4 5 0,2-1 48 15,-3-5-41-15,1-2 43 0,-2-3 20 0,-1 1 204 16,0-3-217-16,1 4-2 0,2 4 65 0,3 6 34 16,1 5 58-16,2 5 75 0,1 4-16 0,2 4 19 15,4 4-73-15,2 3-13 0,1 3-79 0,5 6 7 0,-8-3-47 16,8 3 20-16,-1 10-41 0,2-2 22 0,3 3-38 15,3 0 30-15,0 0-42 0,5 0 24 0,3-1-23 16,2 1 244-16,3-4-274 0,6 1 257 0,-1-4-293 16,5-1 272-16,-1 0-293 0,3-1 47 0,4 0-15 15,-2 0 50-15,2 2-27 0,0-1 39 0,1 4-18 16,-1 3 255-16,-3 1-293 0,1 3 264 0,-3 2-290 16,-4 3 258-16,-8 3-313 0,3 1-10 0,-9 3-1 15,-4-1 20-15,-4 2 27 0,-7-2 16 0,-1-4 2 0,-2-1 12 16,-2-4 28-16,-2-3 17 0,1-4 7 0,-2-4 10 15,0-3 7-15,10-2 2 0,-17-5 7 0,10-1 5 16,0-6-8-16,2-1 226 0,3-2-278 0,-1-4 230 16,1 2-287-16,2-4 117 0,2 1-388 0,3-1-240 15,-1 0-285-15,4 0-172 0,1 1-228 0,2 0-252 16,-2-1-156-16,4 1-695 0,2 1-1013 0</inkml:trace>
  <inkml:trace contextRef="#ctx0" brushRef="#br0" timeOffset="1683.12">8181 4831 316 0,'-19'-22'600'0,"1"2"155"0,4 4 114 0,0 4 32 0,0 4-34 0,1 5-182 0,1 6-80 0,0 10-78 0,4 7-2 0,-2 11 15 15,11 6 46-15,1 4-42 0,3 6-27 0,1 2-69 16,6 2-70-16,4 1-53 0,1 1 109 0,8-2-218 16,4-1-39-16,4-3-27 0,4-6 96 0,5-4-180 0,0-5-20 15,7-7-23-15,1-6-26 0,2-5-67 0,0-10-38 16,2-7-33-16,-3-9-15 0,-1-9-5 16,-4-6 22-16,1-8 19 0,-8-5 187 0,-5-3-162 15,-11-5 21-15,-6-5 46 0,-12 0 68 0,-9-1 58 0,-10-7 47 16,-10-1 29-16,-7-1 2 0,-10 2 150 0,-6 5-159 15,-2 5 18-15,-7 11 36 0,0 6 6 0,-3 7-26 16,-1 10-37-16,1 9-25 0,1 8-39 0,1 9-11 16,6 6 210-16,3 5-299 0,5 8 119 0,6 5-338 15,9 4-207-15,4 5-280 0,6 2-157 0,9-2 2 16,5 1-496-16,7-3-172 0,2-3-1329 0,3-7-1348 16</inkml:trace>
  <inkml:trace contextRef="#ctx0" brushRef="#br0" timeOffset="2199.75">8563 4344 604 0,'-23'-28'949'0,"3"7"57"0,-2 2 172 15,3 3 137-15,5 2-96 0,1 4-131 0,3 2-143 16,5 3-200-16,5 5-148 0,0 0-128 0,-4 13-66 0,9-1-57 15,7 3-52-15,3 4 153 0,3-2-241 0,8 5 198 16,3 1-269-16,4 0 200 0,7 2-263 16,3 4-25-16,1 1 20 0,4 1-2 0,-3 1 12 0,2 5 210 15,-2-3-290-15,-3 4 242 0,-2-1-257 0,-6-1 206 16,-2 2-265-16,-4-2 257 0,-5 3-256 0,-6-3 238 16,-3 0-261-16,-9 0 245 0,-2-5-252 0,-7-1 250 15,-5-6-265-15,-4-3 273 0,-4-3-259 0,-2-6 250 16,-2-2-253-16,-1-6 271 0,-2-4-247 0,-1-1 305 15,1-6-237-15,5-2 95 0,0-2-2 0,3-2 65 16,4-3-43-16,0-2 43 0,6-2-81 0,-2-1 40 0,7 1-68 16,-1-2 39-16,5 2-79 0,2 1 53 15,0 1-75-15,4 1 57 0,0 2-62 0,4 1 50 16,1 2-68-16,2 2 40 0,1-1-60 0,4 2 35 0,0 2 4 16,-3 1-52-16,3 3-41 0,-1 2 8 0,-2 1-25 15,-1 4 253-15,-5 1-262 0,6 3 270 16,-6 1-257-16,-4 4 259 0,0 2-257 0,-1 3 267 0,-3 2-262 15,-2-2 268-15,-2 2-262 0,0 1 265 0,0 1-263 16,-6-1 271-16,2-1-275 0,-4-2 269 0,5-4-271 16,-4 0 254-16,3-3-306 0,-1-1 195 0,0-3-303 15,-3-1 112-15,8-6-329 0,-15 2-181 0,15-2-165 16,-18-3-117-16,10-3-103 0,2 0-223 0,1-1-205 16,-3-1-1192-16,5-1-1276 0</inkml:trace>
  <inkml:trace contextRef="#ctx0" brushRef="#br0" timeOffset="3632.7">8483 4468 81 0,'-9'-9'225'0,"4"4"64"0,0-1 37 0,1 0 38 0,-1-1 77 0,-3 1-12 0,0 0 24 0,2-1 47 0,1-2 62 0,-3 3-36 0,2-3-11 16,1 3-8-16,0-2 8 0,-2 0-40 0,3 1-24 15,-2 1 16-15,4 0 22 0,-1-1-10 0,-1 1-17 16,3 0-1-16,0-1 7 0,1 7-12 0,-3-10 132 16,3 10-260-16,0 0 99 0,0 0-247 0,0 0 211 0,14 2-214 15,0 7 24-15,3 4 31 0,4 4 1 16,8 3-32-16,1 5-3 0,6 3-64 0,5 7 36 16,6 2-70-16,-2 1 20 0,5 8-51 0,0 1 6 15,-3 3-38-15,0-1 234 0,-3-1-316 0,-5 1-1 0,1-1-30 16,-7-5 1-16,-2-1 4 0,-4-2-35 0,-7-5-9 15,-1-2-6-15,-6-4-7 0,-3-5-18 0,-5-5 37 16,-1-5 5-16,-5-2 44 0,-3-5-12 0,-4-3 39 16,-3-6-5-16,1-4 21 0,-4-4-21 0,0-4 39 15,-2-4 207-15,2-5-231 0,3-4 215 16,-2-6-216-16,3-2 230 0,3-5-253 0,0 1 238 0,5-4-244 16,4-2 18-16,3 3 12 0,4-3 14 0,1 3 9 15,6 1 12-15,2 6 10 0,4 1 8 0,1 7-16 16,3 4 10-16,-2 5-39 0,4 7 21 0,-1 6-8 0,2 5-2 15,1 5-1-15,-3 6-21 0,-5 4-15 0,-1 2-41 16,-3 5 3-16,-7 3 208 0,-3 2-258 0,-4 4 223 16,-3 3-212-16,-5-1 216 0,-6 3-214 0,-1-1 225 15,-6 0-212-15,-2-4 173 0,-4-2-174 0,0-4 227 16,-1-5-229-16,-1-2 238 0,0-5-211 0,0-3 247 16,1-3-209-16,6-3 273 0,-5-4-243 0,4-4 268 15,4 0-275-15,-2-5 247 0,6 0-286 0,0-4 245 16,3 3-277-16,1-2 248 0,3-1-287 0,0 1 171 0,3 2-331 15,4-2 25-15,-3 2-489 0,2 2-261 16,1-1-163-16,1 5-275 0,-4 4-54 0,7-9-1507 0,1 6-1408 16</inkml:trace>
  <inkml:trace contextRef="#ctx0" brushRef="#br0" timeOffset="4166.8">9049 3824 562 0,'-15'-11'840'0,"1"2"132"0,1-1 90 0,3 1 37 0,2-1-75 0,1 2-93 0,4 1-50 0,-1 1-90 0,4 6-142 0,6-9-92 0,2 6 106 0,5 1-220 0,7 2 111 0,6 1-210 0,3 4-10 16,8 2-16-16,4 3-33 0,5 3-48 0,0 5 195 16,7 4-313-16,-1 3 221 0,-2 4-291 0,-3 4 3 15,-1 2-2-15,-4 6-6 0,-6 1-10 0,-7 0-4 16,-3 2 6-16,-9 0-6 0,-6 0 241 0,-7 0-305 16,-10-1 46-16,-2 0-18 0,-6-5 32 0,-4-3-5 15,-5-5 6-15,0-5-1 0,-1-5 25 0,-3-2-35 0,3-9 8 16,-5 0 0-16,3-7 6 0,1 0 2 0,2-4 0 15,2-3-4-15,3-3-10 0,1-1-21 16,3-1-89-16,0-3-159 0,5 1-173 0,4 0-98 0,-3-1-554 16,6-3-194-16,0 1-38 0,2-3-503 0,2-1-1206 15,3 2-1406-15</inkml:trace>
  <inkml:trace contextRef="#ctx0" brushRef="#br0" timeOffset="4483.79">9641 4035 11 0,'15'-11'413'0,"0"0"232"0,3-3 84 16,-1-1-52-16,3-3 95 0,2-2-239 0,1 0-76 16,4-3-60-16,1 1-82 0,1-6-36 0,2 2-53 15,4-3-42-15,-3 1-35 0,-2-1-19 0,0 2 21 16,-5-1 21-16,-4 2 69 0,-7 2 49 0,-7 1 90 16,-3 2 58-16,-5 2 52 0,-8 3 24 15,-3 4 20-15,-4 2-39 0,-3 4-39 0,-7 6-32 0,1 3-39 16,-5 6-40-16,2 4-33 0,0 3-7 0,1 3-60 15,3 4-26-15,2 3-45 0,3 2 198 0,4 5-266 16,3 3 226-16,4 4-274 0,7-2 3 0,1 3 10 16,5-2 1-16,7 0-8 0,1-4-6 0,2-1-6 15,7-3-1-15,1-4-1 0,2-4-17 0,1-7 9 16,-2-1-7-16,6-7-5 0,-5-5 231 0,3-6-273 16,0-5 251-16,2-4-294 0,-2-7 238 0,1-4-358 15,0-2-94-15,2-5-118 0,1-1-186 0,-1-3-296 0,-2-1-242 16,3-3-135-16,-1 2-315 0,-2-2-218 0,-2-1-845 15,-4 0-1209-15</inkml:trace>
  <inkml:trace contextRef="#ctx0" brushRef="#br0" timeOffset="4784.1">10331 3334 449 0,'-10'-5'736'0,"1"3"124"16,9 2-126-16,-13-4-37 0,13 4-112 0,0 0-107 15,-9-2-88-15,9 2-63 0,0 0-39 0,0 0-18 0,13-5-3 16,-7 1-9-16,4-2-20 0,2-1-30 0,1-2-26 15,-3-1-5-15,3 1-36 0,-4 1 12 0,-4-1 24 16,0-1 22-16,-1 2 21 0,-6-2 21 0,1 3 34 16,-1 1 20-16,-5 2 16 0,-1 2-13 0,-3 1-43 15,1 4-50-15,-4 4-48 0,-3 3-7 0,4 5-31 16,-3 4-9-16,2 3-7 0,0 5-7 16,2 3 19-16,2 1-41 0,5 4 12 0,2-1-31 0,5 0 5 15,4-3-3-15,4 1-33 0,6-4 8 0,1-2-27 16,6-4 23-16,-1-3-5 0,5-4 0 0,-2-4-32 15,2-4-32-15,0-4-24 0,0-3-20 0,0-6-7 0,0-5-54 16,2-5-94-16,1-3-113 0,0-5-187 0,2-3-237 16,1-5-302-16,3-2-216 0,-3-5-168 0,-3-4-626 15,-1-4-705-15</inkml:trace>
  <inkml:trace contextRef="#ctx0" brushRef="#br0" timeOffset="4983.45">10488 2781 140 0,'-38'-18'779'0,"1"4"179"15,2-3 60-15,6 4 271 0,1-2-22 16,2 3-130-16,7 2 37 0,4 2-63 0,-1 1-174 16,6 3-185-16,10 4-171 0,0 0-94 0,10 11-9 15,10 3 239-15,10 5-340 0,12 3 24 0,6 6-151 0,5 3 37 16,6 1-126-16,1 5 38 0,1 2-26 16,-1 3-23-16,-1 2-28 0,-6 1-19 0,-2 1-71 0,1 0-82 15,-4-2-205-15,-4 0-133 0,0-5-226 0,-7 2-358 16,-3-5-313-16,1-3-235 0,-11-7-378 0,-1-6-1326 15,-4-2-1487-15</inkml:trace>
  <inkml:trace contextRef="#ctx0" brushRef="#br0" timeOffset="5167.35">10621 3284 1052 0,'-14'-19'1302'0,"10"-2"124"15,8-7 61-15,10-4-171 0,8-3-99 0,11-6-125 0,8-4-142 16,9-6-147-16,6-7-186 0,13-4 186 0,5-3-403 15,9 0 178-15,3-1-388 0,-2 1-45 0,-1 4-30 16,-6 4-122-16,-7 6-121 0,-7 4-203 0,-6 8-130 16,-13 7-576-16,-7 2-184 0,-10 11-448 0,-17 6-263 15,-1 7-722-15,-9 6-1236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3-14T03:44:02.8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6915 8960 570 0,'-14'-14'993'0,"0"0"47"0,-3 3 140 0,3-1 54 0,-4-3-74 0,4 1-71 16,-1 0-2-16,2 1-71 0,-1-1-28 15,1 3-17-15,2 0 46 0,-1 1-73 0,3 2 135 0,5 2-386 16,-2 0 150-16,6 6-404 0,-5-9-399 0,5 9-40 16,0 0 0-16,11 15 0 0,0-4 0 0,8 6 0 15,-1 3 0-15,7 3 0 0,2 3 0 0,6 2 0 16,0 3 0-16,3 0 0 0,1 0 0 0,3 2 0 0,-2 1 0 15,1 0 0-15,-4 0 0 0,-1-2 0 0,0-1 0 16,-2 2 0-16,-1-6 0 0,-6 0 0 0,0-4 0 16,-5-2-528-16,-2-2-337 0,-4-2-393 0,-2-1-167 15,-4-7-83-15,-3 5-131 0,-5-3-12 0,-2 0-1325 16,-4-1-1394-16</inkml:trace>
  <inkml:trace contextRef="#ctx0" brushRef="#br0" timeOffset="299.88">7018 9526 1091 0,'-10'-7'1371'0,"1"1"44"15,4 2 11-15,5 4-211 0,-6-8-88 0,6 8-210 16,0 0-144-16,10-2-106 0,5 3-80 0,3 5-96 16,4 0-78-16,1 2-57 0,1 1-81 0,0 2-49 15,2-1-40-15,-2 1-41 0,-2-3-30 0,-3 2-19 16,-1-4-23-16,-1-2-13 0,-2 0-9 0,-2-1 10 15,-13-3-8-15,23-5 36 0,-14-3 10 0,1-5 49 16,-2-2-30-16,-2-5 43 0,-1-3-4 0,3-2 13 0,-6-6-8 16,2 0 2-16,-1-2-27 0,-3-3 5 0,-3-2-22 15,2 0-32-15,-3 1 196 0,-2 0-219 16,1 0 173-16,-2 4-272 0,-1 0 7 0,1 6-10 0,-2 0-10 16,4 6-51-16,-3 4-85 0,3 3-127 15,-1 3-168-15,2 1-141 0,4 10-579 0,0 0-183 0,-7 9-168 16,6-1-247-16,2 4-1292 0,2 5-1436 0</inkml:trace>
  <inkml:trace contextRef="#ctx0" brushRef="#br0" timeOffset="1999.66">7335 12489 286 0,'-19'-12'948'0,"-3"6"57"0,1 1 9 0,0 5 142 0,2 6-52 0,1 7-128 0,4 4-108 0,3 9-98 15,3 8-103-15,4 6-86 0,5 4 64 0,3 3-269 16,5 3-109-16,3-2-14 0,3 2-87 0,7-2 4 16,2-2-68-16,3-4 11 0,3-5-74 0,4-4 20 15,0-8 101-15,2-3-216 0,0-6 139 16,0-8-219-16,-2-6 156 0,-1-10-163 0,0-4 179 16,-2-8-158-16,-3-5-29 0,-6-5 103 0,-3-2-19 0,-6-3 106 15,-3-5 197-15,-6-1-126 0,-8-7 22 0,-6 2 65 16,-3-4 26-16,-7-4 24 0,-7 5 50 0,-4 2 68 15,-3 5 52-15,-2 5 22 0,-5 5-7 0,-2 9-48 16,-1 5-70-16,-1 7-50 0,1 9-68 0,0 5-50 16,2 10-16-16,4 6-98 0,3 6-173 0,7 5-73 15,5 5-180-15,5 2 15 0,8 4-509 0,6 0-384 0,7 5-280 16,6-2-334-16,-2-2-1724 0,6 1-1632 0</inkml:trace>
  <inkml:trace contextRef="#ctx0" brushRef="#br0" timeOffset="2482.61">7337 12069 622 0,'-16'-16'1039'0,"0"2"-7"0,3 1 220 0,1 5 6 15,5-1-182-15,0 5-181 0,7 4-123 0,0 0-106 16,11 9-27-16,2 3 136 0,8 8-279 0,3 0-91 16,4 5-50-16,4 5-61 0,4 4-39 0,-1-2-19 15,3 3-42-15,-2 3-34 0,0-2-29 0,-3 1-29 16,-4-2-21-16,1-1 208 0,-5-2-289 0,-2-4 173 0,-5-3-300 16,-3-6 116-16,-2-6-236 0,-4-1 236 15,-1-6-163-15,-8-6 206 0,0 0-167 0,-2-11 187 0,-4-5-184 16,1-3 199-16,-1-6-188 0,-4-2 5 0,2-3 86 15,0 0 10-15,2-3 82 0,-1 1-8 16,5 4 44-16,2-1 15 0,1 1 7 0,4 6-5 0,3 1-17 16,2 4-32-16,8 6-9 0,1 6-13 0,0 5 2 15,4 5-17-15,0 8-3 0,-1 6 9 0,1 5-14 16,-3 6 11-16,-3 4-10 0,-3 6 215 0,-5 1-274 16,-4 3 244-16,-5 2-276 0,0-4 248 0,-6 1-267 15,-3-5 257-15,-3-4-253 0,1-5 30 0,-1-6 5 16,-3-6 47-16,1-6 37 0,-1-4 78 0,-1-6-9 15,0-5 57-15,3-3-70 0,-1-1 25 0,2-6-71 0,3 2 20 16,2-1-113-16,-1-1-114 0,4 4-180 16,3-3-108-16,-3 0-549 0,4 0-234 0,0 4-36 15,1-5-545-15,-1 3-1404 0,3-1-1485 0</inkml:trace>
  <inkml:trace contextRef="#ctx0" brushRef="#br0" timeOffset="2820.59">7701 11750 1414 0,'-8'-11'1339'0,"4"2"124"0,-2 0-84 0,2 2-49 0,3 1-277 0,1 6-7 0,18-5-316 0,0 7 91 0,7 1-336 0,2 8 147 0,6 3-321 0,7 8 177 15,-2 5-311-15,6 1 194 0,-1 3-298 0,-1 6-7 16,-1 1-22-16,-5 2 7 0,1-1-16 0,-6 2 10 16,-6-1-5-16,-3 0 8 0,-3-3-12 0,-5 0-3 0,-5-6-17 15,-4-4 21-15,-2-4-20 0,-6-5 29 16,-2-4-32-16,-4-3 19 0,-2-7-29 0,-6-3 17 16,3-4-17-16,-4-2 10 0,-1-3-32 0,0 0 26 0,0-1-24 15,-1-1-35-15,3 2-58 0,-3 0-91 0,4 1-78 16,-1 1-180-16,0 2-110 0,3-2-15 0,2 2-307 15,0 0-34-15,-1 1-491 0,3-4-242 0,2 0-946 16,2 1-1188-16</inkml:trace>
  <inkml:trace contextRef="#ctx0" brushRef="#br0" timeOffset="3166.38">8231 11797 1085 0,'0'0'1051'15,"12"-5"-25"-15,-5 2 76 0,2-2-124 0,4 0-156 16,-1-2-152-16,2 0-79 0,2-2-97 0,-3-1-91 16,5-3-81-16,-4 1-60 0,1-1-61 0,-2 0-23 15,-2-1-46-15,0-1-19 0,-5 0-24 0,-3-2-18 16,-4 1-21-16,-5-1 3 0,-1 0 161 16,-6 2-158-16,0-1 194 0,-1 2-120 0,-4 3 1 0,-1 3 97 15,1 4-49-15,-1 4 31 0,-3 6-42 0,3 5 37 16,-1 2-8-16,2 5 25 0,1 2 211 0,4 5-248 15,1 5 246-15,5 1-243 0,2 4 65 0,5 3-16 16,3-3 53-16,2-1-60 0,4-1 47 0,2-6-77 16,5 1 40-16,3-4 13 0,1-4-27 0,1-2-33 0,0-5-54 15,2-4 71-15,-1-4-86 0,2-5-18 16,1-5-19-16,0-4-33 0,-1-4-111 0,-1-5-126 0,2-2-164 16,-2-1-146-16,1-7-12 0,-2 1-534 0,-2-3-292 15,4-3-189-15,-3-1-259 0,-2-2-193 0,-1 2-796 16,-4-1-1314-16</inkml:trace>
  <inkml:trace contextRef="#ctx0" brushRef="#br0" timeOffset="3482.89">8617 11350 264 0,'0'0'702'0,"0"0"22"0,0 0-79 0,-14 1-89 16,14-1-31-16,3 9-105 0,-3-9-84 0,11 8-55 0,-6-5-56 16,-5-3-43-16,18 2-35 0,-18-2-31 15,17-2-16-15,-8-1-18 0,1-3-22 0,-5-2-14 0,0 1-12 16,-1-1 3-16,-4-3-24 0,0 2 18 0,-3-1-12 15,1 1 18-15,-3 1 15 0,-3 2 62 0,-3 0 77 16,0 2 67-16,-1 1 55 0,-4 5 50 0,0 1 90 16,-2 5 48-16,-1 0 25 0,2 4 9 0,-1 3-85 15,5 1 33-15,1 4-70 0,1 7-9 0,5 1 0 16,3 3-53-16,3 1 45 0,4 1-36 0,4-2-35 0,3 0-67 16,7-4-21-16,3-2-59 0,-1-4-1 15,8-2-48-15,-1-6-3 0,1-5-41 0,2-4 17 0,-2-6-43 16,1-2 17-16,-1-9-36 0,0-4 13 0,2-2-52 15,-5-5-17-15,2 0-102 0,0-2-117 0,0-1-132 16,-4-3-64-16,-4 1-473 0,0-1-170 0,-2-1-156 16,-6 2-209-16,-4-2-14 0,-6 2-1208 0,-1 0-1243 15</inkml:trace>
  <inkml:trace contextRef="#ctx0" brushRef="#br0" timeOffset="3689.8">8571 10837 753 0,'-32'-20'870'15,"0"-3"123"-15,2 4 225 0,0-1 85 0,0-1-106 0,3 2 16 16,2 1 22-16,1 2-37 0,4 3 22 0,4-1 10 16,1 6-159-16,6 2-203 0,1 1-199 0,8 5-164 15,0 0-93-15,7 2-59 0,12 11-278 16,7 0-75-16,4 6 0 0,10 6 0 0,3 0 0 0,6 7 0 16,2 0 0-16,4 4 0 0,1 1 0 0,1 1 0 15,2 0 0-15,-5 0 0 0,1 0 0 0,-1-2 0 16,-7-3-838-16,0-1-144 0,-6-1-502 0,-5-6-258 15,-3-2-208-15,-9-3-1816 0,-2-4-1692 0</inkml:trace>
  <inkml:trace contextRef="#ctx0" brushRef="#br0" timeOffset="3849.15">8787 11289 549 0,'-5'-13'782'0,"4"2"-129"0,5-3 118 0,2-5-204 0,4-1 81 16,3 1-292-16,2-6 95 0,3-1-253 0,0-6 124 15,6-2-245-15,-2-3-27 0,6-3-79 0,-2-2 24 0,2 3-401 16,-1-1-204-16,-1 1-311 0,1-1-499 16,-1 3-450-16</inkml:trace>
  <inkml:trace contextRef="#ctx0" brushRef="#br0" timeOffset="4449.78">9591 10000 273 0,'0'0'820'0,"6"-10"79"16,-6 10-114-16,0 0-41 0,3-6-108 0,-3 6-40 16,8 5-5-16,-2 1-34 0,2 0-67 0,-1 4-69 15,1 0-27-15,-3 1-51 0,0 3-80 0,-1 0-27 0,-1 2-19 16,-3 0-74-16,-3-1-26 0,1 3-28 0,-5-3-28 15,2-2-3-15,-3-2-19 0,-2-1-4 0,1-3 35 16,0-4-56-16,9-3-2 0,-22-3 4 0,12-4 16 16,0-1 27-16,1-5 56 0,0-2 74 0,3-5 74 15,-1 1 190-15,5-2-128 0,-1 0-15 0,3 1 57 16,2-3-8-16,0 4 35 0,2-1-10 0,2 1-11 16,-2-2 2-16,4 5-40 0,1 1-43 0,1 2-52 15,1 2-44-15,2 3-40 0,4 1-37 0,1 5-26 16,2 2-14-16,2 4 20 0,2 4-54 0,2 4-6 15,1 4 1-15,1-1-12 0,1 4-33 0,1 0-21 0,-1 1-21 16,-1 1-33-16,0 0-33 0,-1-2-45 0,-3 1-6 16,-3-1-6-16,-1-1-15 0,-2 0 14 0,-5 0-18 15,-3 1 23-15,0-2 18 0,-1 2 50 0,-6-1 212 16,-2 1-217-16,0 1 222 0,-2-3-213 0,-2 3 220 16,0 0-217-16,-4-1 235 0,2 0-231 0,-4 0 228 15,3 0-239-15,-2 0 14 0,-2-1 31 0,0 0-7 16,-2 1 29-16,-2-3-13 0,0-3 30 0,0 0-9 0,1-1 21 15,-3-2 27-15,2-1 12 0,-3-3-3 16,0 1 60-16,1-3 108 0,-1-1 65 0,2-3 64 16,1 0 91-16,-3-4 55 0,3-2-44 0,-1 0-50 0,3 0 13 15,-2-4-46-15,0 1-236 0,1-2-114 16,-2 3 0-16,2-2 0 0,-3 0 0 0,0-1 0 16,0 2 0-16,-4-2 0 0,0 1 0 0,0 1 0 15,0 1 0-15,0-1 0 0,0 2 0 0,3-2 0 0,-1 2 0 16,5 3 0-16,-1-2 0 0,3 1-143 0,3 4-686 15,8 1-207-15,-13-5-652 0,13 5-354 0,-9 3-128 16,9-3-1213-16,0 0-1546 0</inkml:trace>
  <inkml:trace contextRef="#ctx0" brushRef="#br0" timeOffset="5082.88">9780 9832 154 0,'-14'0'667'0,"0"0"146"0,0 1 32 0,2-2 38 0,12 1 130 0,-17-1-254 0,17 1 21 0,-11-2-267 0,11 2 57 0,0 0-195 0,-4-5 112 0,4 5-199 16,11-12 168-16,-1 1-148 0,5 0 202 0,-1-5-114 15,5-3-37-15,2-1 50 0,-2-4-39 0,3-1 24 16,-2-1-28-16,0 3-23 0,-4 1-21 0,-1 4-80 0,-2 3-25 15,-4 3-68-15,-1 5-43 0,-1 4-43 16,-7 3-4-16,16 8-9 0,-10 5-9 0,3 5-36 0,-4 4-46 16,0 1-43-16,-1 8-93 0,-3-1-28 0,1 2-97 15,-2 3 74-15,-2 0-22 0,1-2 97 16,1-2-56-16,0-3 56 0,0-5 132 0,0-1-191 0,0-6 187 16,1-1-153-16,1-4 186 0,-1-3-149 0,2-3 202 15,-3-5-77-15,12 1 19 0,-4-4 127 0,2-1-26 16,4-3 11-16,-2 1-7 0,3 0 6 0,2-1-13 15,2 0-10-15,0 3-27 0,3-2-10 0,1 1-10 16,-4 1-9-16,3 1-7 0,-2 2-67 0,-2 1 69 0,1-3-15 16,-6 1-3-16,2 2-4 0,-2-3 0 0,-13 3 17 15,17-3 14-15,-17 3 11 0,6-5 30 0,-6 5 29 16,-2-11 20-16,-2 4 28 0,-9-2 33 0,0-2 4 16,-3 0 2-16,-2-4-4 0,-4-2-13 15,-2-3-32-15,-2-3-28 0,-2-2-26 0,-3-4-23 0,2 1-40 16,-3-4-109-16,1 5-93 0,4 0-135 0,3 4-41 15,3 6-464-15,2 4-283 0,8 4-322 0,1 4-376 16,10 5-1384-16,-8 6-1470 0</inkml:trace>
  <inkml:trace contextRef="#ctx0" brushRef="#br0" timeOffset="5216.39">10474 10109 239 0,'18'31'709'0,"-5"-3"-17"0,-3-8-8 15,-1-4-7-15,-3-2 38 0,-2-4-31 0,-1-4-127 0,-3-6-117 0,-3-6-106 0,-1-1-82 0,-2-5-150 0,-2-3-255 0,1 0-308 16,-5-6-308-16,2 3-384 0,0-2-307 0,1 0-466 16</inkml:trace>
  <inkml:trace contextRef="#ctx0" brushRef="#br0" timeOffset="5984.95">10419 9301 302 0,'-15'10'612'0,"-1"-2"80"0,4 1 30 0,0 0-29 0,1-6 18 0,2 1 51 0,2 2-215 0,0-2 102 0,7-4-201 0,-9 5 87 16,9-5-164-16,0 0 176 0,0 0-186 0,0 0 165 0,0 0-162 15,0 0 44-15,0 0 167 0,10-16-2 0,5-1-16 16,3-3-37-16,1-4-1 0,6-2-63 0,1-2 169 15,4-1-325-15,-1-1 189 0,2 3-316 0,-1 1-36 16,1 1-29-16,-3 2 1 0,-5 4-43 0,0 1-10 16,-4 5-14-16,-3 2-19 0,-3 3-11 0,-2 2-11 0,-2 1-9 15,-4 2-23-15,-5 3-4 0,10 2 6 16,-4 8 16-16,-3-1-1 0,0 9-26 0,0 1 168 16,-2 10-290-16,0 2 176 0,-1 7-291 0,0 6-22 15,-1 3-15-15,0 6 5 0,-2 0-79 0,2 1 32 0,-1-3 128 16,1-1-203-16,1-4 171 0,0-5-177 0,4-6 195 15,-1-4-161-15,2-6 215 0,0-6-118 0,1-3 213 16,2-7-118-16,1-2 303 0,2-7-90 0,2-4 49 16,2-3 120-16,2-4-22 0,2-3 97 0,-1-4-65 15,5 0 38-15,-1-6-53 0,4 2-27 16,3-2-17-16,-1 0-22 0,-3 0 17 0,2 4-51 0,-1 2 27 16,-6 2-58-16,-4 4 68 0,-4 0 36 0,-3 1 156 15,-5-2 100-15,-5 0 66 0,-4-3 51 0,-4 4 1 16,-5-5 10-16,0-1-44 0,-7-2-57 0,-3-3-81 0,-3-1-24 15,0 1-51-15,0 2-257 0,-1-2-9 0,1 2 0 16,2 0 0-16,1 4 0 0,1 3 0 16,3 2-167-16,4 2-628 0,2 3-332 0,0 5-347 0,5-1-116 15,9 3-399-15,-19 6-1716 0,15 3-1668 0</inkml:trace>
  <inkml:trace contextRef="#ctx0" brushRef="#br0" timeOffset="7066.05">11127 9847 235 0,'0'0'841'0,"0"0"71"0,3 9-70 0,-3-9-35 0,0 8-45 0,0-8-166 15,0 11-66-15,0-11-129 0,-2 12-17 0,2-12-89 0,-1 12 16 0,1-12-24 0,-5 7 44 16,5-7-29-16,-4 4 48 0,4-4-27 0,-11 2 75 16,11-2 0-16,-17-6 76 0,8 0 218 0,-1-1-207 15,1-3 235-15,1 1-190 0,-1-2 37 0,2 1 36 16,2-1 65-16,-2 0-117 0,5 2-22 0,-1 0-104 16,4 3-75-16,-2 0-105 0,1 6-45 0,5-8-161 15,-5 8-39-15,19 4 0 0,-7 2 0 0,1 1 0 16,3 3 0-16,-2 1 0 0,3 2 0 0,-4 0-130 0,1 4 41 15,-3-1-276-15,1 0 208 0,-6 0-272 0,0-3 32 16,-2 1 33-16,-1-4 39 0,-2 1 45 0,-2-5 68 16,-4 1 37-16,0-2 32 0,5-5 28 0,-18 1 31 15,9-4 13-15,-3-2 11 0,2-1 56 0,1-2 32 16,0-2 61-16,3 0 259 0,-2 0-226 0,3-1 41 0,1 1 39 16,2-2 12-16,-1 4-1 0,2-1-38 15,1 9-42-15,1-11-48 0,-1 11-24 0,9-5-18 0,-9 5-3 16,17 3-17-16,-7-1-10 0,0 3-26 0,0 1-38 15,-1 3 178-15,-1-1-309 0,0 1 191 16,0-3-273-16,-2 4 4 0,-4-1-7 0,-1 2 9 0,-2-4 29 16,0-1 40-16,1-6 38 0,-9 8 25 0,9-8 27 15,-18 1 24-15,8-3 17 0,1-4 14 0,-3 0 44 16,2-2 55-16,-1-1 280 0,2-3-216 0,1 2 38 16,3-2 29-16,-1 0 8 0,2 1 5 15,0 2 16-15,3-2-27 0,1 3-35 0,1 0-41 0,-1 8 182 16,3-8-294-16,-3 8 212 0,10-3-270 0,-10 3 221 15,14 4-270-15,-8 0 194 0,4 1-289 0,-3 2 201 0,-1 0-280 16,1 2 222-16,-1 0-273 0,-2 0 23 16,-2 1-37-16,-1-1 19 0,-2 0 36 0,1-2 37 0,-1 0 46 15,1-7 45-15,-9 9 31 0,9-9 26 0,0 0 32 16,-14-4 42-16,9-1 93 0,0-3-10 0,-3-4 251 16,4-1-193-16,0-2 245 0,2-1-243 0,1 1 7 15,1-2 1-15,1 1-17 0,1-1-19 0,4 2-23 16,1 1-26-16,2 2 5 0,3 1-17 0,-1 4-20 15,5 1-13-15,-2 3-34 0,2 3-39 0,0 1-48 16,0 3-66-16,1 2-57 0,-3-1-63 0,-1 3-11 16,1 1-168-16,-3-1-21 0,-2 3 118 0,-3-5-184 15,1 1-70-15,-3-1 76 0,-4-6 68 0,6 4 148 16,-6-4 49-16,0 0 167 0,0-7 231 0,0-1-69 16,-1 0 260-16,0-5-93 0,1 1 213 0,2-1-172 0,-2-3 161 15,5 4-196-15,3-2 121 0,0 2-216 0,3-1 132 16,-1 5-201-16,3-2 152 0,0 3-197 0,3 1 150 15,2 1-198-15,-2 2 133 0,0 1-203 0,-3 1-1 16,2-1 19-16,-2 1-12 0,-13 1 5 0,16 1 27 16,-16-1 40-16,0 0 37 0,0 0 58 0,0 0 28 15,0 0 181-15,0 0-134 0,-16-1 211 0,5-4-85 16,-6 1-24-16,-2-2 84 0,-2-1 16 0,-3-4 43 16,0 0-8-16,-2-3-26 0,1-3-51 0,-3 0-63 0,2 0-36 15,2 1-37-15,2 4-50 0,4 0-111 16,3 3-197-16,3 2-260 0,1 3-312 0,11 4-495 0,0 0-270 15,-10 4-231-15,10-4-1064 0,4 15-1347 0</inkml:trace>
  <inkml:trace contextRef="#ctx0" brushRef="#br0" timeOffset="7366.93">11629 9740 25 0,'13'14'409'0,"0"3"234"0,2-1 110 0,-3 1 4 0,0 3-38 0,-1 0-25 0,-2 1-115 0,0 0-3 0,-6 2-103 0,0 2-2 0,-4-2 55 16,-3 1-216-16,-5-2 122 0,0-3-208 0,-1-3 134 16,-3-1-227-16,-1-5 240 0,-3-4-131 0,2-1 216 15,-3-7-110-15,3-2-7 0,-2-4 99 0,2-2-19 16,2-3 37-16,3-2-10 0,2-2 17 0,4 0-51 16,-1-1 157-16,4-1-316 0,7 0 173 0,-2 0-296 15,5 0 182-15,4-1-277 0,3 0-8 0,5 1-7 16,-2 1-8-16,4-2-16 0,3 2-24 0,-1 1-7 0,3-2-18 15,-1 2-16-15,4 1-97 0,-3 1-102 0,-2 1-117 16,-2 3-103-16,-4 0-56 0,-2 3-327 16,-3-2 135-16,-2 1-257 0,-1-1-103 0,-3 0-162 0,-5-2-52 15,-3-3-1085-15,-2-2-993 0</inkml:trace>
  <inkml:trace contextRef="#ctx0" brushRef="#br0" timeOffset="7949.84">11321 8645 230 0,'-12'-13'660'16,"-1"-1"194"-16,5 1 55 0,-3 1 242 0,-1-3-144 0,6 3-36 0,-3-1 57 0,2 2 38 0,4 2-44 0,-1 1-85 0,1 2-134 0,3 6-162 0,0 0-114 16,0 0-46-16,13 1 53 0,2 10 69 15,5 2 196-15,4 4-334 0,3 2 193 0,2 5-353 16,2 0 188-16,1 4-339 0,1 1-69 0,0 0-85 0,-1 1 0 16,-1 1 0-16,-2-3 0 0,-2 0-186 0,-2-3-389 15,0-1-144-15,-5-5-204 0,-1 0-119 0,-6-5-156 16,1-1 64-16,-5-7 125 0,-5 0-344 0,-4-6-106 15,-6 5-94-15,-3-11-599 0,-5 0-765 0</inkml:trace>
  <inkml:trace contextRef="#ctx0" brushRef="#br0" timeOffset="8116.13">11173 8533 568 0,'-57'-43'884'0,"-3"0"-65"0,2 1 62 0,-1 0 163 16,3 3 109-16,2-4-248 0,3 1-72 0,0 0 96 15,8-2-103-15,4-2-63 0,5 0-113 0,7 0-76 16,5-2-93-16,11 0-56 0,3 3-76 0,12 1-76 15,9 2-65-15,3 3-38 0,11 8-56 0,5 4-98 16,9 6-169-16,4 4-233 0,6 8-269 0,4 3-111 16,4 6-172-16,7 5-114 0,-1 5-161 0,2 0-100 15,-2 5-1232-15,-3 2-1136 0</inkml:trace>
  <inkml:trace contextRef="#ctx0" brushRef="#br0" timeOffset="8415.69">11016 8787 392 0,'-4'8'712'0,"4"-8"60"0,-6 6-81 15,6-6 1-15,0 0 130 0,11-11-228 0,2-1 83 0,2-3-224 16,2-5 84-16,2-1-200 0,5-6 127 0,-1-2-188 16,3-2 96-16,2 0-211 0,0 1-87 0,2 1 39 15,-5 2-72-15,2 2-4 0,-5 3-146 0,-2 0-49 16,-2 5-164-16,-5 2-72 0,-3-1 65 0,0 9-207 16,-6 1-114-16,1-1-91 0,-5 0-74 0,0 7-34 15,0-9-511-15,0 9-431 0</inkml:trace>
  <inkml:trace contextRef="#ctx0" brushRef="#br0" timeOffset="8582.7">11386 8363 763 0,'0'0'430'0,"0"0"111"0,0 0-1 0,0 0-39 0,0 0 2 16,6 5 185-16,-3-1-144 0,5 5-25 0,2 1-11 16,2 3-104-16,-1 2 9 0,5 2 86 15,-2 1-179-15,1 2 98 0,2-1-223 0,2 1 112 0,-4-2-211 16,3 0 131-16,1-5-190 0,-3 0 135 0,-1-2-187 16,-1-4 155-16,-1-3-169 0,0-4 174 0,-2-4-181 0,-1-2 161 15,-1-7-183-15,-2-1 163 0,-1-3-179 16,2-2-36-16,-6-4 22 0,2 1-160 0,-4-1-101 15,0 0-26-15,-1 1-393 0,-3 3-108 0,-5 1-186 0,3 1-1029 16,-1 3-707-16</inkml:trace>
  <inkml:trace contextRef="#ctx0" brushRef="#br0" timeOffset="9466.02">11477 8332 168 0,'-10'-7'758'0,"2"-2"144"0,3-2-30 0,0-3 131 0,4-2 85 16,1-1-289-16,1 2 33 0,4-2-238 0,2 1 132 15,2 2-289-15,2 0 80 0,1 4-271 0,3 1 106 16,2 3-232-16,0 3 125 0,4-1-252 0,-1 4 87 16,5 0-253-16,0 3 83 0,3-2-210 0,-2 0 46 0,8-1-262 15,-2 1 98-15,3-1-219 0,2-2-23 0,-1-2 60 16,-2 1 40-16,-2-2 81 0,0-1 66 0,-4 0 99 16,-7-2 51-16,-7 2 67 0,-4-3 137 15,-6 1 221-15,-6-2 178 0,-3 2 109 0,-5-3 119 0,-1 0 63 16,-6 1 174-16,4-3-94 0,-11 2-48 0,5-3 42 15,-2 3-102-15,1-1-29 0,1-1-76 0,0 2-32 16,2 1-40-16,4 3-23 0,3-5-58 0,0 5-46 16,2 1-39-16,0 0-34 0,3 1-17 0,5 5 1 15,-10-8 21-15,10 8 45 0,-6-9-17 0,2 5 46 16,0-4 26-16,-1 4 25 0,0 0 2 0,0-4-50 16,0 0 202-16,-1 3-414 0,3 1-96 0,-3-4 0 15,3 3 0-15,-4-1 0 0,7 6 0 0,-6-8 0 16,6 8 0-16,-9-6 0 0,9 6 0 0,-5-6 0 0,5 6 0 15,0 0 0-15,-5-6 0 0,5 6 0 0,0 0 0 16,0 0 0-16,0 0 0 0,-9-3 0 0,9 3 0 16,0 0 0-16,0 0 0 0,0 0 0 0,0 0 0 15,0 0 0-15,0 0 0 0,0 0 0 0,0 0 0 16,0 0 0-16,0 0 0 0,0 0 0 0,0 0 0 16,0 0 0-16,0 0 0 0,0 0 0 0,0 0 0 15,0 0 0-15,0 0 0 0,0 0 0 0,0 0 0 16,0 0 0-16,0 0 0 0,0 0 0 0,0 0 0 15,0 0 0-15,0 0 0 0,0 0 0 0,0 0 0 16,0 0 0-16,0 0 0 0,0 0 0 0,0 0 0 0,0 0 0 16,0 0 0-16,0 0 0 0,0 0 0 0,0 0 0 15,0 0 0-15,0 0 0 0,0 0 0 0,0 0 0 16,0 0 0-16,2 5 0 0,-2-5 0 0,0 0 0 16,9 11 0-16,0 0 0 0,0 3 0 15,8 7 0-15,1 6 0 0,3 1 0 0,5 1 0 0,2 3 0 16,5 0 0-16,2 4 0 0,3-2 0 0,3-2 0 15,0-1 0-15,1 1 0 0,0-4 0 0,-3-1 0 16,-1-5 0-16,-3 0 0 0,-4-4 0 0,-2-3 0 0,-4-1 0 16,-5-5 0-16,-3-2 0 0,-4-2 0 0,-4-1 0 15,-9-4 0-15,10 2 0 0,-10-2 0 0,0-8 0 16,-4 1 0-16,-1-1 0 0,-4 0 0 0,0-2 0 16,-2 2 0-16,-3 1 0 0,4 2 0 0,-2 0 0 15,2 3 0-15,-2 0 0 0,12 2 0 0,-18 12 0 16,8-3 0-16,1 6 0 0,3 7 0 0,2 4 0 15,3 8 0-15,1 5 0 0,-3 4 0 0,6 7 0 16,-3 1 0-16,0 1 0 0,-3 2 0 0,-2-2 0 0,3 0 0 16,-9-5 0-16,-2 1 0 0,-3-7 0 15,-3-1 0-15,-2-5 0 0,-2-7 0 0,-4-4 0 16,3-6 0-16,-4-10 0 0,0-2 0 0,2-4 0 16,1-4 0-16,-2-4 0 0,0-1 0 0,3-3 0 15,3-2 0-15,0 0 0 0,3-1 0 0,1 2 0 0,3 0 0 16,1-1 0-16,3 2 0 0,1-1 0 0,3 3 0 15,1 0 0-15,2 1 0 0,2 0-99 0,1 7-1706 16,-2-12-65-16,2 12-404 0,7-12-1891 0,-2 5-1842 16</inkml:trace>
  <inkml:trace contextRef="#ctx0" brushRef="#br0" timeOffset="10051.62">12102 7941 195 0,'4'-9'472'0,"3"2"83"0,1 0 70 0,3 5-13 0,0 1 1 0,3 1 35 0,0 3-15 0,1 1-48 0,0 2-51 0,-1 1-43 0,-4 2-28 16,-2 1-23-16,-1 3 12 0,0-2-65 0,-5 0-42 15,-2 0-94-15,0 0-41 0,-2 2-41 0,-5-6-23 16,2 2-30-16,-3-3-24 0,1-3-18 0,-3-1-14 15,-1-4-9-15,1-4-4 0,0-2 36 0,0-3 88 0,2-2 88 16,0-1 198-16,2-2-131 0,2 1-22 0,2-1 22 16,2 1-35-16,2 2-3 0,2 2-62 15,3 3-40-15,4-1-44 0,2 5-24 0,3 0-24 0,3 2-12 16,1 2-24-16,3 1-7 0,1 0-21 0,0 1-16 16,0-2-38-16,2 0-8 0,-2 2-65 0,-1-2-33 15,-5 0 88-15,-1 0-246 0,-4 0 141 0,-13 0-153 16,19 0 214-16,-19 0-142 0,0 0 197 0,0 0-150 15,-3-6 180-15,-6 3-156 0,-1 0 34 0,-4-1 14 16,-4-4 36-16,-1-1 171 0,-3-3-162 0,-1 0 168 16,-2-2-171-16,-2-2 198 0,-1-3-143 0,1 1 4 15,-1-1 112-15,-2 1-6 0,-1 0 41 0,6 4 3 0,-1 0 36 16,5 3 24-16,4 2 15 0,1 2 22 16,4 2 3-16,2-1-28 0,2 2-29 0,8 4-33 0,-9-7-24 15,9 7-8-15,0-6 9 0,4-3 61 0,5 0 281 16,5-4-184-16,4-4 296 0,4-3-243 15,3-4 52-15,5-5 179 0,3-2-416 0,3-4-155 0,3-6 0 16,5-2 0-16,-3-1 0 0,3-3 0 0,-3 1 0 16,3 1 0-16,-7 6 0 0,-3 2 0 0,-4 5 0 15,-10 7 0-15,1 5 0 0,-7 2 0 0,-3 5 0 16,-2 3 0-16,-3 3 0 0,1 0 0 0,-7 7 0 16,0 0 0-16,0 0 0 0,-5 15-778 0,-2-1-169 0,0 1-433 15,-2 2-169-15,-3 5 74 0,1-2-425 0,-3 2-1432 16,1 0-1527-16</inkml:trace>
  <inkml:trace contextRef="#ctx0" brushRef="#br0" timeOffset="10466.45">12474 7786 22 0,'0'0'495'0,"0"0"194"0,0 0 124 0,7 6-60 0,-7-6 37 0,12 8-55 0,-4-2-44 0,1 1-39 0,2 2-48 0,2 4-49 0,0-1 7 0,4 2-61 16,-2 2-65-16,3-3-59 0,0 0 98 0,0 0-229 0,2-1 105 16,-2-2-215-16,4-3 134 0,-2 0-198 0,1-5 147 15,-1 0-189-15,-1-5 153 0,-1 0-187 16,1-5 155-16,-1-3-169 0,-5-4 167 0,-3-2-129 16,0-4 183-16,-3-2-154 0,-2-2-57 0,-4-2 64 15,-2-2-66-15,-2-2 51 0,-3 4-56 0,-3-1 2 16,1 1-10-16,-2 1-19 0,1 4 48 0,-5 1-150 0,2 6-71 15,0-1-19-15,0 8-337 0,1-3-53 0,1 10-424 16,10 1-243-16,-20 1-140 0,8 4-860 0,0 5-896 0</inkml:trace>
  <inkml:trace contextRef="#ctx0" brushRef="#br0" timeOffset="10732.6">12171 7454 787 0,'-10'-48'926'16,"1"-1"2"-16,0 3 182 0,3 1 146 0,-2 5-27 0,3 2 99 16,-5 6-233-16,1 5-21 0,-4 7-90 15,-6 2 1-15,-5 5-33 0,-11 7-89 0,-6 6 116 16,-16 6-351-16,-10 5-37 0,-9 3-37 0,-11 0-440 16,-10 4-114-16,-5-3 0 0,0 0 0 0,-6-6 0 15,0-2 0-15,-3-7 0 0,2-6 0 0,1-3 0 0,4-5 0 16,8-7 0-16,9-3 0 0,12-5 0 0,14-3 0 15,11-3 0-15,13-2 0 0,18-3 0 0,15 0 0 16,18 1 0-16,15 3 0 0,16 5 0 0,9 3 0 16,6 6 0-16,3 8-928 0,0 6-947 0,-1 7-198 15,-6 5 23-15,-10 6-1747 0,-6 3-1700 0</inkml:trace>
  <inkml:trace contextRef="#ctx0" brushRef="#br0" timeOffset="11732.36">12419 10743 399 0,'-13'31'689'0,"1"-2"-8"0,0-7-28 0,3 4-1 0,3-6-18 0,-2-7-111 0,3 2-103 0,4-8-68 15,1-7 138-15,0 9-93 0,0-9 255 0,10-14-52 16,3-3 55-16,0-9 100 0,3-7-49 16,5-10-9-16,4-11 196 0,6-12-283 0,5-12 2 15,6-13-50-15,6-12 165 0,9-7-322 0,5-8-27 16,8-9-35-16,5-9 152 0,6-7-321 0,4-4-41 16,6-5-6-16,6-2 183 0,9 0-275 0,1 4-25 15,4 8-9-15,-3 13-23 0,-9 13 180 0,-7 11-331 0,-10 14-46 16,-11 10-47-16,-8 12-44 0,-13 10-39 0,-8 13-56 15,-7 11-17-15,-10 10 95 0,-9 10-299 0,-9 11 47 16,-4 11-339-16,-7 8-84 0,-7 11-154 0,-7 9-131 16,-4 6-57-16,-8 10-85 0,-4 10-676 0,-7 8-721 15</inkml:trace>
  <inkml:trace contextRef="#ctx0" brushRef="#br0" timeOffset="11983.13">12689 11059 408 0,'-19'48'701'0,"5"-8"36"16,3-9-9-16,5-8 33 0,5-8 129 0,1-15-29 15,11 0 49-15,2-19-42 0,6-14 153 16,9-12-48-16,4-17-47 0,5-12-71 0,13-10-76 0,9-11 41 16,10-13 152-16,5-10-325 0,9-10-53 0,5-6-107 15,9-11-24-15,11-11-72 0,8-6-107 0,8-5 23 16,5-2-307-16,8-4 0 0,4 8 0 0,0 10 0 0,-4 12 0 15,-12 18 0-15,-11 15 0 0,-18 17-250 0,-12 12-431 16,-16 14-92-16,-12 13-36 0,-12 13-390 0,-9 10-21 16,-14 10-307-16,-10 13-234 0,-11 8-1490 0,-10 7-1498 15</inkml:trace>
  <inkml:trace contextRef="#ctx0" brushRef="#br0" timeOffset="66399.05">22206 4378 352 0,'0'0'605'0,"-15"-5"19"0,15 5-19 0,-17-2 18 0,17 2 87 0,-16-1-9 0,16 1-59 0,-16 1 0 16,16-1-26-16,-16 2 13 0,7 1 21 0,0 0 4 16,0 0-3-16,9-3 3 0,-17 4-47 0,17-4-39 15,-11 2-50-15,11-2 185 0,-12 4-298 0,12-4 211 16,-9 4-315-16,9-4 237 0,0 0-330 0,-6 7 235 15,6-7-348-15,0 0 241 0,-4 4-333 0,4-4 261 0,0 0-317 16,0 0 69-16,1 8-21 0,-1-8 77 0,9 8-56 16,-4-4 65-16,3 1-60 0,5-2 64 0,2 4-73 15,4-3 71-15,4 1-80 0,7 0 70 16,1-2-77-16,7 1 42 0,1-1-69 0,7-1 86 0,4 3-76 16,5-3 79-16,5 1-61 0,3-2 47 0,5-1-74 15,4 0 78-15,1 0-5 0,8-1-8 0,3-4-3 16,6 2-67-16,3-1 73 0,3 1-64 0,3-3 101 15,0 0-126-15,2 1 93 0,1-1-74 0,5 1 64 16,1 2-65-16,0-2 73 0,1-1-82 0,-2 2 68 0,-2 0-80 16,0 1 84-16,-3 0-51 0,-1 3 33 15,4-3-47-15,-3 1 63 0,-1 2-75 0,1-1 63 0,-2 1-78 16,-3-2 68-16,2 2-49 0,0 0 63 0,2 2-70 16,0-2 58-16,4 2-45 0,2 0 49 0,-6 0-73 15,0 2 75-15,-1 0-43 0,-2-1 53 0,1 3-46 16,-1-1 68-16,-3 4-80 0,-2-4 56 0,-1 1-56 15,-4 1 59-15,-2 0-57 0,-6-2 56 0,0 0-48 16,-5 3 53-16,-5-5-80 0,-3 2 27 0,-3-2-73 16,-4 0 27-16,-5 0-65 0,-7-3 15 0,-4 2-86 15,-9-2 192-15,-5-2-287 0,-6 1 181 0,-7-1-298 16,-1-1 44-16,-9-1-361 0,-7 4-181 0,6-6-121 16,-10 2 107-16,-7 2-407 0,-6 1-171 0,-1 2-103 15,-3-1-595-15,-4 0-817 0</inkml:trace>
  <inkml:trace contextRef="#ctx0" brushRef="#br0" timeOffset="68798.96">21990 4548 421 0,'0'0'797'0,"5"-7"-78"0,-5 7-27 0,0-7 27 0,0 7-27 0,4-6-44 0,-4 6-28 0,3-6-2 16,-3 6-26-16,0 0 5 0,5-5 0 0,-5 5-44 15,0 0-58-15,2-8-36 0,-2 8-30 0,0 0 108 0,0 0-207 16,3-6 127-16,-3 6-224 0,0 0 155 0,0 0-233 16,1-6 208-16,-1 6-254 0,0 0-28 0,0 0 8 15,0 0 3-15,0 0-3 0,0 0-1 0,0 0-15 16,0 0-22-16,0 0-4 0,0 0-15 0,0 0-5 15,0 0-9-15,0 0 5 0,3 6-3 0,-2 1 30 16,0 0 10-16,-1 3-6 0,2-1 233 0,-1 4-280 16,-1-1 245-16,1 5-268 0,2 1 242 0,1 2-255 0,-2 3 281 15,3-1-283-15,-1 5 27 0,1 2 13 16,0 1 3-16,0 5 20 0,-1 0 26 0,6 3 25 16,-2 2 1-16,0 1 43 0,-1 3-86 0,2 2 68 15,2 1-68-15,-2 1 46 0,2 1-1 0,-1 6-5 0,2 2-62 16,2 3 49-16,-3 3-60 0,3 0 55 0,-1 3-63 15,2-1 46-15,-2 2-64 0,-1 1 54 0,2-1-55 16,1 3 61-16,-1 1 10 0,2 2-65 0,-1 1 276 16,0 1-338-16,2 0 295 0,-2 0-316 0,2-1 73 15,-2 1-71-15,2-2 124 0,-2 1-25 0,2 0 0 0,-2 1-53 16,2 2 74-16,-3-2-63 0,2 0 289 16,-2-2-333-16,3-1 94 0,-3-2-87 0,3-4 76 15,-3-1-62-15,2-3 82 0,-3-1 3 0,2 0-12 16,-2-5-41-16,0 0 61 0,0-1-72 0,-2 2 94 0,1 0-94 15,-1-2 80-15,-2 0-63 0,0 1 73 0,0-1-79 16,0-1 82-16,1 0-15 0,-2 1 6 0,0-1 5 16,-1 2 9-16,2 0-7 0,-1-2 6 0,-2 4-90 15,2 0 89-15,-1-1-80 0,1 0 93 0,-1-2-108 16,-1 0 90-16,4-1-10 0,-3 0-7 0,-1-4-17 16,3 0 5-16,-1 1 204 0,-1-1-250 0,1 0 7 15,-2 0 14-15,3-1-5 0,-1 1-15 0,-2 0 16 16,2-5 5-16,2 3-77 0,-3-3 85 0,-1 0 7 0,1-1-8 15,-2-3-5-15,1-1-3 0,-1 0-2 16,0-2 10-16,-1-1-17 0,0-3-3 0,-2 1 236 0,2-2-271 16,1-2 5-16,-1-2 91 0,-1-1-71 0,1-2 11 15,-2-1-8-15,1-2 12 0,-1-2 10 0,1-2 2 16,-2-2-5-16,2-3-83 0,-2-3 107 0,0-1-105 16,-1-3 115-16,3 0-88 0,-3-7 75 0,-3 9-62 15,3-9 103-15,0 0-89 0,3 8 92 0,-3-8-9 16,0 0-96-16,0 0 95 0,0 0-103 0,0 8 108 0,0-8-93 15,2 5 86-15,-2-5-105 0,-1 7 96 16,1-7-94-16,1 9 106 0,-1-9-102 0,-1 11 185 0,1-11-197 16,0 14 93-16,-1-6-90 0,1 1 104 0,0 1-106 15,-3 0 104-15,2 2-96 0,-2 2 78 16,2 0-80-16,-3 2 111 0,2 2-113 0,-2-2 112 16,0 3-110-16,0 1 105 0,0 0-102 0,2-1 100 0,-2 2-100 15,0-1 109-15,2 1-90 0,0 0 73 0,1 0 12 16,0 1-34-16,1-1-10 0,0-2-7 0,-2 0-33 15,4-1 45-15,-2-1-11 0,1 0 1 0,0-1 3 16,1 0-13-16,0-2 6 0,2-3-1 0,-4-1 6 0,0-1-6 16,4-2-7-16,-4-7-22 0,0 11 47 15,0-11-1-15,0 7 0 0,0-7-11 0,0 0-11 0,0 0 10 16,-3 7-5-16,3-7 0 0,0 0 0 0,0 0 0 16,-4 6 0-16,4-6 0 0,-5 6 0 0,5-6 0 15,-6 7 0-15,2-2 0 0,-1 1 0 0,1-2 0 16,-3 0 0-16,-3 4 0 0,5-1 0 0,0-1 0 15,0 3 0-15,0-3 0 0,-1 1 0 0,2 2 0 16,-3-2 0-16,4 3 0 0,-1-4 0 0,-1 2 0 16,1 0 0-16,0 0 0 0,0-1 0 0,2 0 0 15,0 1 0-15,0-2 0 0,-1-1-33 0,3 5 43 0,-1-4-85 16,0-2 99-16,-1 5-101 0,2-9 113 0,0 12-84 16,0-12 90-16,2 10-104 0,-2-10 105 15,0 7-98-15,0-7 110 0,0 0-99 0,2 6 86 0,-2-6-123 16,0 0 151-16,0 0-92 0,0 0 93 0,0 0-103 15,0 0 111-15,0 0-22 0,18-2-57 0,-18 2 0 16,13-8 0-16,-5 5 0 0,2 0 0 0,1-2 0 16,2 0 0-16,2 0 0 0,-2-1 0 0,6-1 0 15,1 3 0-15,4-4 0 0,5 0 0 0,1 1 0 16,3 2 0-16,5-4 0 0,4 3 0 0,3 0 0 16,2 0 0-16,3 2 0 0,1 0 0 0,0 2 0 15,-1 1 0-15,1 0 0 0,-1 1 0 0,4 2 0 0,0 1 0 16,-1-1 0-16,2 2 0 0,3 0 0 0,3 2 0 15,-1 0 0-15,4 0 0 0,1 3 0 0,3-1 0 16,0 3 0-16,-2-4 0 0,3 3 0 0,3-1 0 16,-1 3-16-16,5-2 32 0,2 2-57 0,3 0 82 15,1 1-56-15,3 1 30 0,-1 0-54 0,-1 2 78 16,0-4-69-16,1 3 60 0,-2 1-56 0,1-2 52 16,0 2-26-16,0-2 0 0,-6 0 0 0,2 2 0 15,-6-2 0-15,-2 1 0 0,-4-3 0 0,-3 2 0 16,-6-1-22-16,-5-4 44 0,0 1-96 0,-7 1 50 15,-2-3-78-15,-5-2 96 0,-5 0-88 0,-2 1 74 0,-4-4-87 16,-6 0 124-16,-5-1-136 0,-2-1 85 0,-3 1-44 16,-12-2 80-16,19-3-66 0,-19 3 77 0,11-2-65 15,-11 2 79-15,10-5-76 0,-10 5 79 0,4-4-72 16,-4 4 76-16,7-5-72 0,-7 5 66 0,0 0-76 16,7-6 70-16,-7 6-72 0,11-6 288 0,-4 2-338 15,3 1 299-15,3 0-315 0,3 1 308 0,1-2-322 16,1-1 288-16,5 1-302 0,4 1 316 0,1-1-312 0,5 1 23 15,3-2 30-15,0 1 46 0,1 1 254 16,5-1-320-16,-1 1 5 0,-1-3 19 0,1 4 24 16,-2-2 290-16,2 2-321 0,-1 0 22 0,-2 0 14 15,-1-1 23-15,0 2 15 0,-1-2-26 0,4 2-22 0,-3-1 50 16,1 1 6-16,1-1-9 0,-2 1 6 16,3 0 85-16,1 0-114 0,0 0 22 0,1 1 8 0,-1-2 2 15,3 2 0-15,-2-2 2 0,0 1-3 0,0 0 4 16,-1 1 4-16,3-2 1 0,0 4 0 0,-1-2 6 15,1 0-7-15,-3 1 1 0,3 0-25 0,-2 1 33 16,-1-2 0-16,0 2-20 0,-1 0 20 0,-1-1-4 16,-2 0 7-16,-3 2-11 0,1-1 1 0,-6-1 33 15,-1 2-51-15,-3-2 18 0,-5 1-6 0,-4-1 4 16,-16-1-49-16,21 0-41 0,-21 0-46 0,10 0-66 0,-10 0-85 16,0 0-105-16,0 0-124 0,-3-8-189 15,3 8-186-15,-16-5-141 0,9 2 131 0,-1 0-404 0,-2-3-177 16,-3 2-9-16,0-2-857 0,0-1-952 0</inkml:trace>
  <inkml:trace contextRef="#ctx0" brushRef="#br0" timeOffset="70684.94">27870 4484 148 0,'4'-6'649'0,"1"1"-12"0,-5 5 190 0,7-5-198 0,-7 5 58 0,6-8-47 0,-6 8-43 0,4-6-11 0,-4 6-26 0,0 0-38 0,2-7-9 0,-2 7 31 0,0 0-43 16,0 0-31-16,0 0-52 0,0 0-42 0,0 0-26 15,0 0-24-15,0 0-44 0,0 0-23 0,0 0 14 16,5 6 170-16,-5-6-178 0,4 7 256 0,-4-7-262 16,4 7-7-16,-4-7-30 0,5 11 9 0,2-5-20 15,-6 1 20-15,1 3-33 0,1-1 27 0,0 1-65 16,-1 2 52-16,1 3-38 0,-1-1 57 0,2 3-84 15,-3 1 55-15,3 0-111 0,0 2 90 0,-3 3-111 0,3 0 56 16,-3 2-94-16,3 2 131 0,-3 0-138 16,3 0 74-16,0 4-91 0,0 0 60 0,2 0-69 15,-1 1 69-15,2 1-80 0,-1 1 86 0,1-1-109 0,0 3 107 16,-2 1-8-16,2-4 54 0,-1 5-29 0,1 1-65 16,-2 1 0-16,1-1-1 0,-1 3 3 15,2 0-94-15,-1 2 103 0,0-2-98 0,-2 1 135 0,3 2-131 16,-4-2 111-16,3 1-104 0,0-1 94 0,0 1-100 15,-2-1 103-15,1 1-123 0,-1-2 120 0,3-2-7 16,-4 2-12-16,4-1-5 0,-2 2 0 0,1-2-14 16,-2 0-42-16,4 0 76 0,-1-1-93 0,0 0 105 15,-1-1-102-15,2 0 109 0,-2-1-57 0,3-1 0 0,-1-1 0 16,0-1-12-16,-1-1 24 0,0 0-12 16,0-1 0-16,0-1 0 0,-1-2 0 0,2 1 0 15,-1-4 0-15,-3 3 0 0,3-4 0 0,-2 1 0 0,2 1 0 16,-2-2 0-16,1 0 0 0,-3-1 0 0,3 0 0 15,-3 0 0-15,1-1 0 0,3 1 0 0,-4-1 0 16,1-1 0-16,0 0 0 0,1 1 0 0,-1 0 0 16,1-2 0-16,0 0 0 0,-2 1 0 0,1 0 0 15,0-1 0-15,-2-1 0 0,1 2 0 0,1 0 0 0,-2 0 0 16,1 0 0-16,0-2 0 0,1 2 0 0,-3 2 0 16,3-3 0-16,-2 1 0 0,0 2 0 15,1-1 0-15,-1 1 0 0,1 1 0 0,-2 4 0 0,2-2 0 16,-1 2 0-16,3 3 0 0,-3 1 0 0,0 0 0 15,1 3 0-15,-1 1 0 0,1 0 0 0,-1 3 0 16,2-1 0-16,-1 1 0 0,1 1 0 0,1 0 0 16,-2 2 0-16,3-2 0 0,-1 2 0 0,-3 0 0 15,4 1 0-15,-1 2 0 0,2-1 0 0,-3 2 0 16,1 0 0-16,0 3 0 0,1 0 0 0,1-1 0 16,-1 2 0-16,2-1 0 0,-1 0 0 0,-1 0 0 15,3 1 0-15,-3-1 0 0,2-3 0 0,0 3 0 16,0 0 0-16,0 2 0 0,3-2 0 0,-1 2 0 15,-1 0 0-15,0 2 0 0,3 0 0 0,-1-3 0 0,-4 1 0 16,2-3 0-16,3 1 0 0,-3-2 0 0,1-1 0 16,0-2 0-16,0 3 0 0,-1 2 0 0,0-6 0 15,0 1 0-15,0-2 0 0,-1 2 0 0,-1-1 0 16,2-1 0-16,-2 0 0 0,0 0 0 0,1-2 0 16,-3 0 0-16,6 0 0 0,-6-2 0 0,5-2 0 15,-4 1 0-15,-1-2 0 0,0-3 0 0,4 1 0 16,-4-1 0-16,1 0 0 0,0 0 0 0,-1-2 0 0,3-1 0 15,-2 0 0-15,-1 1 0 0,-5-4 0 16,7 3 0-16,-2-5 0 0,2 4 0 0,-3-3 0 0,1 0 0 16,-1-2 0-16,1 2 0 0,-1-3 0 0,1-1 0 15,0-1 0-15,-2-1 0 0,1 2 0 16,0-3 0-16,-2-1 0 0,3 0 0 0,-2-1 0 16,-2 0 0-16,4 0 0 0,-2-3 0 0,-1 2 0 15,2 1 0-15,-1-2 0 0,-1 0 0 0,0 1 0 0,1-4 0 16,-1 2 0-16,0-1 0 0,0 2 0 0,0-1 0 15,1-2 0-15,0 2 0 0,1-2 0 0,-1 1 0 16,-1-2 0-16,1 1 0 0,-2 0 0 0,3-4 0 16,-3 2 0-16,2-3 0 0,-2 0 0 0,2-1 0 15,-3-7 0-15,2 11 0 0,-2-11 0 0,5 6 0 16,-5-6 0-16,0 0 0 0,0 0 0 0,0 0 0 0,0 0 0 16,0 0 0-16,0 0 0 0,0 0 0 15,0 0 0-15,0 0 0 0,0 0 0 0,0 0 0 0,0 0 0 16,0 0 0-16,0 0 0 0,0 0 0 0,0 0 0 15,0 0 0-15,0 0 0 0,0 0 0 0,4-6 0 16,-4 6 0-16,0 0 0 0,4-9 0 0,-4 9 0 16,3-6 0-16,-3 6 0 0,2-7 0 0,-2 7 0 15,3-9 0-15,-3 9 0 0,-2-9 0 0,2 9 0 16,-7-8 0-16,-5 2 0 0,-2 1 0 0,-10 0 0 16,-7 3 0-16,-6 0 0 0,-8 0 0 0,-11 0 0 15,-8 2 0-15,-11 3 0 0,-11 0 0 0,-6 4 0 16,-7 1-786-16,-11 3-597 0,-11 3-286 0,-11 5-258 0,-8 2-242 15,-10 3-1203-15,-9 1-1542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3-14T03:46:35.7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6334 6614 677 0,'-11'-12'1029'0,"0"-2"65"0,-1 1 116 0,1-1 32 0,0 2-86 0,2-1-44 0,1 2-88 0,2 0-129 0,1 4-121 0,3 1-166 0,2 6-142 0,-4-7-78 0,4 7-79 0,0 0-54 0,17 6-52 16,-1 1-41-16,3 3-31 0,4 1-21 0,4 5-23 15,1-1 209-15,2 0-309 0,-1 2 148 0,3 1-297 16,-1-4 167-16,-2 2-223 0,-2-2 168 0,0-3-173 16,-4 1 182-16,-3-3-179 0,-1-2 166 0,-2-2-153 15,-2 0 186-15,-3-3-147 0,-12-2 206 0,18-2-125 16,-12-6 163-16,-2-5-167 0,-2-2 224 0,0-7-164 0,-2-4 225 15,-2-6-177-15,1-2 225 0,-3-7-207 16,0-2 239-16,1-4-232 0,0-1 254 0,2 3-279 0,-3-1 36 16,3 6 54-16,-2 5 38 0,2 2-8 0,-3 8 68 15,3 3 12-15,-2 5-41 0,3 4-62 0,0 2-45 16,0 11-45-16,3-7-6 0,2 14 6 0,5 4 9 16,-1 5-73-16,4 3 23 0,1 3-69 0,-1 2 230 15,3 4-307-15,-2 0 213 0,4 1-270 0,-1 2 20 16,2 1 36-16,-1 1 18 0,1-1 17 0,0 1 15 15,-1 0-3-15,4 0 13 0,-2 0-21 0,0 0-4 16,0-1 184-16,-1-2-229 0,-1-3 163 0,1 0-186 0,-2-1 161 16,1-2-192-16,-3-4 184 0,-1 1-164 15,0-2 144-15,-1 0-160 0,-3-3 40 0,-1 1 17 0,1-4 65 16,-5 0 7-16,3-1 7 0,-4 0 19 0,1-2 23 16,0 0 5-16,-2-1 13 0,-1 1-5 0,-1 1 13 15,1-3 10-15,-4 1 4 0,5-1 28 0,-3-1 23 16,1 1 50-16,1 0 20 0,-1-2 168 0,-1-6-166 15,1 11 165-15,-1-11-228 0,0 8 188 0,0-8-210 16,0 8 185-16,0-8-220 0,0 0 207 0,0 0-222 16,0 0 222-16,0 0-221 0,0 0 241 0,0 0-235 15,0 0 226-15,0 0-246 0,0 0 259 0,0 7-263 0,0-7 267 16,0 0-253-16,0 0 260 0,0 0-270 16,0 0 263-16,0 0-285 0,0 0 272 0,0 0-295 15,0 0 268-15,0 0-286 0,0 0 42 0,0 0-12 0,0 0 23 16,0 0-27-16,0 0 155 0,0 0-364 0,0 0 36 15,0 0-392-15,0 0-190 0,0 0-111 0,0 0-70 16,0 0-180-16,0 0-62 0,0 9-499 0,0-9-657 16,0 0-999-16</inkml:trace>
  <inkml:trace contextRef="#ctx0" brushRef="#br0" timeOffset="366.43">7377 6286 247 0,'-6'-17'864'0,"2"3"195"0,0 4 1 0,2 1-45 0,2 9-180 16,-9-1-180-16,4 8-124 0,-5 4-113 0,3 3-52 0,-1 5-57 0,1 4-45 16,-1-3-75-16,-1 4-20 0,3 1-49 0,-3-5-10 15,4 1-33-15,1-1-6 0,3-3-44 0,1-4-42 16,0-3-82-16,1 0-36 0,-1-10-39 0,3 9 48 15,-3-9 0-15,0 0 49 0,6-8 0 0,-1-1 60 0,-4-4-38 16,-1-1 55-16,-1-1 20 0,-4-1 85 0,4 2 53 16,-3-3 89-16,0 3 82 0,0 0 87 15,-1 3 76-15,2 0 16 0,2 3-30 0,0 2-41 0,1 6-73 16,-3-11-69-16,3 11-67 0,0 0-57 0,0 0-20 16,8-3-20-16,2 7-31 0,4 1-19 0,0 3-15 15,4 0-68-15,0 0 53 0,0 2-29 0,0-1-99 16,1 0-152-16,1 1-201 0,-3 0-112 0,1 0-150 15,0-4-130-15,1 2-16 0,-1 0-485 0,-4-4-87 16,0 0-1022-16,-2-1-1029 0</inkml:trace>
  <inkml:trace contextRef="#ctx0" brushRef="#br0" timeOffset="850.87">7462 6228 114 0,'0'-8'536'16,"1"-1"100"-16,5 4 160 0,2-3-263 0,2 3 105 15,4 2-258-15,-1 2-76 0,5 1-46 0,-1 1 107 16,0 0-231-16,0 2 135 0,0 3-223 0,-4 0 161 16,1-2-212-16,-4 3 135 0,0 1-234 0,-2-2-41 0,-5 1-33 15,0 0-19-15,-3-7-10 0,0 10-6 16,0-10 9-16,-10 5 34 0,10-5 37 0,-12-4 21 16,2-2 75-16,0-2 113 0,2 0 276 0,1-4-78 0,-1-1 73 15,-1-3 132-15,3 1 68 0,1-3 43 0,-2 0 58 16,4-1 119-16,2 0-53 0,1 0-3 15,0-1-147-15,4 3-37 0,3 3-106 0,0-2-50 0,6 3 120 16,1 4-273-16,3-1 154 0,1 5-270 0,2 3 188 16,3 2-264-16,-1 2 196 0,1 2-241 0,-2 2 168 15,-1 2-294-15,-4 0 100 0,0 2-273 0,-4-2 98 0,-1 5-266 16,-4-4-21-16,0 1 25 0,-5-3 44 16,2-2 57-16,-4-5 70 0,-1 9 51 0,1-9 43 15,-8-5 43-15,0-1 51 0,2-2 78 0,-3-5 109 16,0-2 105-16,-1-3 98 0,2-3 84 0,-1-4 59 0,2 3-5 15,2-4-6-15,2-1-23 0,2 2 4 0,1 0-7 16,1 2-55-16,3 1-55 0,1 6-43 0,2 0-51 16,1 4-36-16,3 1-38 0,1 5-19 0,1 4-20 15,5 2-12-15,1 4 1 0,0 0-19 0,3 5 7 16,-3-1-31-16,2 3-40 0,-2 0-55 0,-3 0-41 16,2 0-80-16,-1 2-77 0,-2-2-103 0,-2-2-150 15,0 1-66-15,-3-2-96 0,3-1-65 0,-2-2 108 16,-1 0-375-16,1-3-167 0,-1 0-136 0,-2 1-855 0,1 0-805 15</inkml:trace>
  <inkml:trace contextRef="#ctx0" brushRef="#br0" timeOffset="1217.39">8222 5439 606 0,'-18'-4'841'0,"0"0"29"0,1 8-56 0,0 1-33 0,-1 3-121 0,1 4-144 0,1 6-85 0,3-1-95 0,0 5-56 0,6-1-73 0,0 4-28 0,3 2-47 0,4-3-16 16,3 1-51-16,1-1-63 0,3-3-96 15,4-3-61-15,4-3 96 0,-1-4-238 0,5-3-6 16,-1-4 0-16,1-4 25 0,2-4 46 0,-3-4 45 0,-2-4 42 16,1-2 43-16,-6-4 109 0,1-2 147 15,0-2 104-15,-6-4 123 0,-5 2 91 0,-1 3 89 16,-1-3 129-16,-3 2 101 0,-1 1-11 0,-3 2 163 0,3 4-231 15,0 2 3-15,0 1-28 0,0 3-1 0,2 2-179 16,3 7-57-16,-6-7-170 0,6 7-38 0,0 0-112 16,5 8 37-16,0 2-74 0,4 0 33 0,1 4-73 15,4 0 37-15,0 0-58 0,3 0-21 0,0 0-104 16,-1 0 161-16,2-3-355 0,0 1 175 0,1-1-236 0,-2-2-20 16,-1-1-34-16,0-3-121 0,0-2-42 15,-2 0-30-15,0-2 17 0,-1-2-79 0,1-2-94 0,0 0 14 16,-5 1-459-16,3-5-141 0,-3 1-1150 0,-3 1-1081 15</inkml:trace>
  <inkml:trace contextRef="#ctx0" brushRef="#br0" timeOffset="2283.14">8111 4986 47 0,'-12'-16'693'0,"2"0"295"0,-1 1 49 0,2 1 164 0,0 3-10 0,-1 0-71 0,3 4-73 0,3 1-119 0,4 6-199 16,-5-6-175-16,5 6-125 0,4 4-73 0,6 6-75 0,7 6-47 15,5 4-60-15,2 1-31 0,8 5-14 0,4 2-32 16,-1 2 153-16,5 1-246 0,-1 2 68 15,3-1-274-15,-4 0 106 0,-1 1-223 0,-1-1 9 0,-3-1-83 16,-3-1-18-16,-4-2 17 0,-1-4 15 0,-5-2-15 0,-6-5 4 16,-1-4 41-16,-3-4 89 0,-2-4 78 0,-8-5 82 15,5-5 99-15,-5-2 111 0,-1-6 106 16,-3-3 82-16,1-3 54 0,1-1 210 0,-1-2-132 16,2 2-8-16,-1-1 61 0,1 1-34 0,1 1-13 0,0 4-24 15,4-1-48-15,-1 4 159 0,-1 2-342 0,7 0 197 16,-2 3-325-16,4 0 222 0,-1 4-286 0,4 0 234 15,0 0-263-15,4 1 232 0,-2 2-273 0,0-1 206 16,0 2-304-16,0 0 150 0,0 2-304 0,0-2 84 16,0 0-286-16,0 0-107 0,-2 0-59 0,0-1-96 15,3 0-58-15,-2-1-138 0,3 0 21 0,0-1-354 16,-3-2-1178-16,3 2-1094 0</inkml:trace>
  <inkml:trace contextRef="#ctx0" brushRef="#br0" timeOffset="2616.85">9202 4628 251 0,'-24'-19'849'0,"1"6"143"0,0 1 10 0,-1 4 47 15,1 3-114-15,1 2-153 0,2 3-157 0,-1 5-114 16,5 4-58-16,3 4-86 0,0 5-80 0,-1 3-51 16,5 4-60-16,3 2-16 0,1 2-17 0,1 1-49 15,3-2 0-15,2 0-35 0,0-1-32 0,4-4-104 16,0-3-45-16,2-2-84 0,-1-4 10 0,0-3-12 0,3-5 49 15,-4-3 23-15,-5-3 50 0,13-4 26 0,-8-5 57 16,2-5 77-16,-5-3 107 0,2-3 60 16,-4-3 86-16,0 1 60 0,0-1 70 0,-1-2 28 0,-1 4 161 15,1-2-216-15,1 3-5 0,-1 0-4 0,0 5-2 16,2 5-77-16,0-3-34 0,2 3-114 0,3 4-17 16,2-2-60-16,7 4-3 0,2 2-43 0,2 2 11 15,5 1-40-15,-2 3-6 0,4 0-101 0,-1 5-106 16,3-2-95-16,-1 1 34 0,0-1-383 0,0 3-165 0,-5-1-123 15,7-3-102-15,-1-1-177 0,0-4 8 16,-2-1-332-16,-1-3-879 0,1-6-983 0</inkml:trace>
  <inkml:trace contextRef="#ctx0" brushRef="#br0" timeOffset="3016.79">9608 3702 794 0,'-8'-11'1215'15,"0"2"-87"-15,3 3-59 0,1-1-234 0,4 7-168 0,0 0-130 16,12 8-38-16,3 6-38 0,4 2-23 0,3 8-102 16,5-1-33-16,2 7-74 0,5-1-23 15,-1 4-48-15,0 2-8 0,-1-3-56 0,4 3 10 0,-6 1-47 16,0-2-23-16,-3 1-108 0,-2-2-79 0,-3-3-96 15,-2-1-44-15,-4-6-30 0,-5-3 14 0,-1-5 30 16,-3-2 52-16,-7-6 47 0,0-7 28 0,-13 5 47 16,-4-10 97-16,-4-7 136 0,-4-3 178 0,-8-8 105 0,-5-5 125 15,-4-8 28-15,-7-6 28 0,-1-8-22 16,-7-3-48-16,-3-2 168 0,-3 0-259 0,-1-1 261 16,0 1-287-16,1 3 8 0,2-1-13 0,2 2 0 15,3 2-27-15,5-1-22 0,5 3-37 0,8 2-51 0,2 1-59 16,9 2-18-16,4 3-67 0,9 2-21 0,8 1-43 15,7 5-32-15,10 2-17 0,10 4-59 0,10 1-83 16,8 5-148-16,10 5-163 0,6 2-145 0,5 7-284 16,4 5-326-16,2 5-227 0,-3 4-366 0,-2 1-453 15,-3 9-494-15,-5 1-1305 0</inkml:trace>
  <inkml:trace contextRef="#ctx0" brushRef="#br0" timeOffset="3201.78">9262 4190 375 0,'2'-9'785'0,"3"-6"110"0,5-3-100 0,4-3-19 16,3-5-128-16,6-5-88 0,2-2-122 0,6-3-61 16,2-1-85-16,3 1-71 0,1-1-125 0,3 1-205 15,-3 1-236-15,-5 6-289 0,-3-2-300 0,-2 5-819 16,-4-1-567-16</inkml:trace>
  <inkml:trace contextRef="#ctx0" brushRef="#br0" timeOffset="3717.31">9769 3344 346 0,'-6'8'470'0,"3"0"62"0,0-1-40 0,-1-1 20 15,2 0-103-15,2-6 71 0,-5 7-67 0,5-7 78 0,0 0-19 16,0 0 25-16,0 0 42 0,0 0 42 0,0 0 59 15,6-6 124-15,4-5-13 0,2-2-57 0,4-4-97 16,1-1-58-16,3-2-99 0,2-2-59 0,1 0-67 16,-2 3-36-16,-1 1-42 0,-2 2-64 0,-3 6-18 15,-3 0-44-15,-1 3-39 0,-2 6-20 0,3 3-4 16,-2 7-14-16,-2 5 6 0,-1 5-19 0,0 5 2 16,0 5-3-16,-3 2-10 0,0 4-24 0,-2 3-1 0,1-1-36 15,0-3-10-15,-2 2 5 0,2-3 2 16,-1-1-4-16,-1-4-4 0,3-1-2 0,0-3-16 0,-3-4 155 15,3-1-207-15,-1-4 1 0,-1-4 6 0,1-2 30 16,-2-4-4-16,4 1 24 0,-5-6 66 0,13 0 77 16,-4-6 232-16,1 0-188 0,4-2 3 0,2-3-10 15,0-4 41-15,1 3 13 0,2-4-5 0,0 0-11 0,-2-3-7 16,2 4-42-16,-2-1-26 0,-1 2 13 16,-2 1-58-16,0 2 7 0,-5 3-100 0,0-2-151 15,-1 6-53-15,-8 4-587 0,9-6-224 0,-9 6-273 16,0 0-325-16,0 0-1352 0,-7 4-1416 0</inkml:trace>
  <inkml:trace contextRef="#ctx0" brushRef="#br0" timeOffset="3883.55">9891 3677 386 0,'0'0'878'16,"-14"-3"178"-16,14 3-236 0,-1-11-29 0,6 0-26 15,4 1-126-15,4-4-35 0,1-2 112 0,6-3-221 16,5-1-28-16,-2-2-83 0,1-2-68 0,1-5-68 0,2 2-46 15,1-2-35-15,-2 1-32 0,2 0-155 16,-2 2-196-16,-1 0-239 0,1 1-290 0,-3 4-234 16,-5 0-208-16,-2 3-1044 0,1 1-842 0</inkml:trace>
  <inkml:trace contextRef="#ctx0" brushRef="#br0" timeOffset="4149.81">10446 2919 96 0,'-8'-5'562'0,"-1"3"214"0,9 2-49 0,-20 1-55 16,10 3-74-16,-2 0-83 0,2 2-71 0,-5 3-73 16,6 0-37-16,1 3-68 0,0 1-34 0,-2-1-42 15,5 1-34-15,1-1-32 0,4 0-32 0,1-3 1 16,-2 3-18-16,6-2-16 0,3-2 2 0,7 0 6 16,-1-3 52-16,5 0 42 0,6-3 71 0,1 2 0 0,5-4-7 15,-1 0-15-15,0 0-14 0,0 3-47 0,-3 0-23 16,-2 3-19-16,-2-2-15 0,-4 5-11 0,-3 0-2 15,-4 2-11-15,-4 4-8 0,-3 1 13 0,-4 1-15 16,-2 2-30-16,-4 1-99 0,-3 0-118 0,-2-2-150 16,1 0-194-16,-2-3-208 0,-2-2-192 0,0-4-220 15,-1-3-860-15,5-2-658 0</inkml:trace>
  <inkml:trace contextRef="#ctx0" brushRef="#br0" timeOffset="4616.95">11178 2219 493 0,'-15'-9'1009'0,"3"0"171"0,2 0 129 0,0 0 3 0,2 2-111 0,3 0-39 0,0 2-126 0,5 5-168 0,-5-7-193 0,5 7-130 16,0 0-132-16,0 0-68 0,15 7-65 0,2 5-37 15,6 1-50-15,4 4-14 0,3 2-61 0,5 2 11 16,1 4-49-16,2-1 230 0,-1 1-327 0,0 0-33 15,0-1-33-15,0 1-26 0,-4-3-33 0,-2 0-29 16,-2-3 2-16,0-1-53 0,-8-4-55 0,0-2 5 16,-6-3 43-16,-1-3 88 0,-3-3 61 0,-11-3 103 0,12-9 91 15,-11-3 49-15,-1-3 60 0,-1-4 44 0,-5-5 10 16,2-6 45-16,-5-3-40 0,0-3 64 0,-2-6-5 16,-2-5-28-16,0-2-111 0,-2-3 49 0,-1-4-134 15,4 2 290-15,-4 2-387 0,1 2 297 0,2 5-364 16,-1 5 285-16,5 7-394 0,0 6 210 0,2 6-423 15,2 1-152-15,1 7-371 0,4 13-203 0,0 0-156 16,4 5-24-16,3 12-307 0,1 7-343 0,-1 0-584 0,1 3-1101 16</inkml:trace>
  <inkml:trace contextRef="#ctx0" brushRef="#br0" timeOffset="5466.86">11844 1621 388 0,'0'0'550'0,"0"0"17"0,9 3-14 0,-9-3-13 0,3 7-7 0,-1 0 0 0,-2-1-57 0,0 2-40 16,0 3-83-16,-4-1 48 0,-1 2-110 16,-1 2 41-16,-3 1-120 0,-4-1 50 0,2-1-96 0,-2 1 54 15,1-5-37-15,0 0 132 0,1-5 30 0,2 1 120 16,9-5 6-16,-21-5 22 0,12 1 63 0,0-3-13 15,1-3-21-15,2 0-47 0,-1 1-11 0,3-2-17 16,1-3-57-16,0 1 238 0,3 4-385 0,0-1 200 16,1 1-352-16,2 2 253 0,3 1-342 0,3 2 259 0,0 2-335 15,5 2 281-15,2 3-324 0,0 2 232 16,1 1-342-16,-2 2-21 0,1 3-10 0,-4 0-49 16,0 3-30-16,-3-1-23 0,-2 3-39 0,-3 0-49 15,-4-2-11-15,-1 3-4 0,-4-2 61 0,-2-3 19 16,0 1 122-16,-2-4-30 0,-4 0 111 0,4-5 8 15,-1-1 92-15,10-3 56 0,-21-2 147 0,11-2 74 0,0-2 81 16,1-4 74-16,3 1 18 0,-1-4-22 0,3 0-13 16,-2 1 12-16,5-1-16 0,-2 0-29 0,3 3-28 15,0 1-50-15,0 0-41 0,3 2-43 16,-2 1-46-16,-1 6-22 0,6-8-20 0,-6 8-9 0,7-6 28 16,-7 6-67-16,0 0-10 0,0 0-3 0,0 0-13 15,10 1-8-15,-10-1-13 0,1 7 5 0,-1-7-7 16,0 0 22-16,0 10-6 0,0-10-1 0,0 0 15 0,2 7-4 15,-2-7 19-15,0 0 11 0,0 0 2 0,0 0 60 16,2-10 12-16,2 2-14 0,1-4-22 0,0-1-11 16,2-3-17-16,-1 1-1 0,3-2 249 0,1 1-320 15,2-1 46-15,2 2-34 0,0 1 29 0,2 3-31 16,1 1 31-16,2 6-49 0,-1 2 212 16,1 8-331-16,-2 4-24 0,-3 2 5 0,-1 6-5 0,-2 3-14 15,-4 4-44-15,-5 3-71 0,1 0-40 0,-2 4 1 16,-2-2-9-16,-2 2 5 0,1-4-50 0,0-2 46 15,0-1-66-15,0-3 93 0,2-4-75 0,2-4 103 16,0-3-10-16,2-4 139 0,-4-7 32 0,12 5 232 16,-1-11 66-16,-1 0 176 0,6-2 30 0,-2-2 50 15,2 1 12-15,1 2-68 0,2 0-34 0,-1 4-83 16,1 3-24-16,0 3-30 0,-2 5-23 0,-2 2-55 0,-2 5-15 16,-1 5 15-16,-4-1 2 0,-2 7-21 15,-6 0-28-15,-3 3-16 0,-6 2-120 0,-5 2-263 0,-6 8-270 16,-2-2-350-16,-6 0-507 0,-4 1-1513 0,0-4-1402 15</inkml:trace>
  <inkml:trace contextRef="#ctx0" brushRef="#br0" timeOffset="8034.58">13688 4597 157 0,'0'0'256'0,"-7"6"50"0,7-6-34 0,-7 7-29 0,7-7-15 0,0 0-10 0,-5 10 5 0,5-10-10 0,0 0-5 0,3 6 10 15,-3-6 10-15,3 5 16 0,-3-5 38 16,12 3 1-16,-12-3 4 0,19 0-20 0,-6 0-18 0,5-2-24 16,5-2-49-16,2-1-21 0,7-3-35 0,4 2-12 15,8-5-19-15,4 1-28 0,9-4-1 0,6 0-21 16,9-4-2-16,6 1 160 0,6-2-208 0,12-2-2 16,7 0 9-16,5 0-1 0,4 1-9 0,-3-1 6 15,5 1 4-15,1-1-3 0,1 2 8 0,0 0-12 0,3 0 49 16,0 0-51-16,-1 2 53 0,-2 0-78 0,1-2 23 15,1 1 61-15,2 0-76 0,-1 0 74 0,1-1-73 16,0-1 63-16,-2-1-64 0,-1 1 2 0,1 0 69 16,2-2-75-16,0 0 56 0,0 0-60 0,-2-1 59 15,-3-2-67-15,-4 3 19 0,2-3 4 16,-3 3 4-16,-1 0 7 0,1 1-4 0,-5 1-3 16,0-1 12-16,-4-1-3 0,0 2 3 0,-3-1 3 0,1 0-13 15,2 3 4-15,-3-2 64 0,-1 2-70 0,-1 0 64 16,0 3-76-16,-3-3 69 0,-1 0-61 0,0 1 63 15,-1 3-68-15,0 0 64 0,-3 0-70 0,-1 1 78 16,-3 2-81-16,-6 1 74 0,-4-1-76 0,-2 4 51 16,-8 0-128-16,-3-2 11 0,-5 4-154 0,-6-2-42 15,-8 3-149-15,-7-1-83 0,-8 2-29 0,-8-2-729 0,-19 5-405 16</inkml:trace>
  <inkml:trace contextRef="#ctx0" brushRef="#br0" timeOffset="9350.33">13664 4732 48 0,'0'0'324'0,"4"-8"137"0,-4 8 12 0,1-6 20 0,-1 6-35 0,4-7-37 0,-4 7-11 0,1-4 5 16,-1 4-18-16,4-6-43 0,-4 6 1 0,0 0 143 15,3-6-214-15,-3 6-29 0,0 0-36 0,0 0-24 16,0 0-26-16,0 0-34 0,0 0-25 0,0 0-29 16,0 0-25-16,0 0-34 0,0 7 11 0,2-2-11 15,1 4 10-15,-1 1-12 0,-2 2 14 0,6 3 155 0,0 2-211 16,0 2 198-16,1 3-228 0,-1 3 215 16,0 2-226-16,-2 2 196 0,1 2-226 0,2 1 221 15,-2 3-216-15,2 1 9 0,-3 1 27 0,3-2 4 0,-1 3 26 16,-1 2 5-16,4 1 22 0,-4 2 24 0,3 1-8 15,-2 2 22-15,2 3 174 0,1 1-210 0,-2 2 187 16,1 1-212-16,-1 2 208 0,0 0-221 0,2-1-8 16,-2 1 38-16,0 1-20 0,3 0 12 0,1 4 14 15,-1 0 25-15,1 2-26 0,2 2 27 0,-1 2 171 16,-1 0-206-16,0 0 171 0,1 2-216 0,0-1 10 16,-1 1 11-16,2 0-3 0,-3 4 6 0,4 3 29 15,-5 0-4-15,2 4 20 0,0 0 168 0,-1 0-215 16,2 0-8-16,-1 2 24 0,1-1-10 0,-2 2-12 0,3 4 49 15,-3 2 11-15,0 1-33 0,2 0 26 0,-1 3-27 16,-1-2 20-16,2 0-20 0,-1 2 11 0,2-1 8 16,0 3-45-16,0 2 62 0,-2 1-10 0,2 0 10 15,1-3-27-15,0 0 7 0,0 2 12 0,0 1-12 16,0 3 4-16,-1 0 11 0,2-2-23 16,2 2 21-16,0-2-27 0,-2-2-2 0,4 0 28 0,-2 1-4 15,3 1 33-15,-2 1 159 0,0-2-219 0,1-4-13 16,2 1 22-16,-1-1-4 0,3-1 16 0,1 3 4 15,-3 0 14-15,3 0-19 0,0 1 23 0,2-3-19 16,1 1 13-16,-3-2-26 0,2-1-2 0,-1 2 7 16,3 2 7-16,-2-1 13 0,-1 1-25 0,0-3 13 15,0-1-27-15,-2-2 14 0,0-2-19 0,0 0 20 0,-1 1 4 16,1-1 6-16,-3-3-24 0,0 1 11 0,0-3 187 16,-2-1-221-16,1-4-14 0,0-2 20 0,-1-3-10 15,1 2 24-15,2-4 10 0,-3 1-7 0,1 0 26 16,-2-1-20-16,-1-3 9 0,-1 0-8 0,2-2-4 15,-4-2-2-15,1-4 1 0,-1 0-22 0,-1-4 34 16,1-1-28-16,-1 0 29 0,-1-2 185 0,-2-1-221 0,0-3 18 16,1 1-2-16,-1-2-2 0,-1 0 1 0,-2-3 1 15,3-1 6-15,-2-2-6 0,-1 0 17 16,-1-3-4-16,3-1-10 0,-2 0 5 0,-1-4-21 0,0 0-32 16,2-3-24-16,-3-1-39 0,3-1 153 15,-3-2-250-15,1-2-9 0,2-2-18 0,-3-1-96 0,1-2-77 16,1 1-88-16,-4-1-164 0,1-4-141 0,0-1-326 15,-3-4-365-15,1-4-481 0</inkml:trace>
  <inkml:trace contextRef="#ctx0" brushRef="#br0" timeOffset="11467.16">20450 3546 215 0,'0'0'467'0,"-2"-8"20"0,2 8 131 0,-2-8-106 16,2 8 18-16,-2-9-32 0,2 9-14 0,-2-5-28 0,2 5-14 0,-2-6-38 0,2 6-17 15,0 0-8-15,0 0-1 0,1-8-20 16,-1 8 6-16,0 0 4 0,0 0-5 0,0 0-10 15,0 0-27-15,0 0-17 0,0 0-23 0,0 0-32 0,0 0-38 16,0 0-48-16,0 0-37 0,0 0-40 0,0 0-16 16,0 0-25-16,0 0-17 0,0 0-14 0,7 11 12 15,-7-11-9-15,7 10-3 0,-7-10-4 0,9 15-1 16,-9-15-4-16,10 19-3 0,-3-8-7 0,-1 3 6 16,-1 0-7-16,4 0-8 0,0 3 17 0,-5 1-29 15,4 3 27-15,2 1-20 0,-1 3 9 0,1 0 19 16,0 4-19-16,3-1 19 0,-1 5 196 0,3 2-228 15,-1 0 16-15,4 5-2 0,0-1 6 0,0 2-4 0,2 3 15 16,1 1-7-16,0 0 18 0,2 1-7 0,0 4-21 16,2-2 18-16,0 2-22 0,3 6 19 0,-3-2 24 15,1 3-19-15,1 1 9 0,1 3-14 0,-2 0 23 16,1 2-23-16,2 1 12 0,-2 0-16 0,1 0 5 16,0-1-21-16,0 4 2 0,2 0 26 0,-2 4-19 15,1 1 17-15,-1 1 13 0,0 1-18 0,-1 2 16 16,0-2-31-16,1 0 24 0,-1 1-32 0,0-3 1 0,-3 6 15 15,2-1 15-15,-3 1 33 0,1 0-36 16,0 2 9-16,-1 1-19 0,-1 0 3 0,0-4-2 16,-2 0-5-16,1 1-6 0,-1 1 13 0,-1 4 5 15,-1-1 18-15,1 2 22 0,-2-1-22 0,0-1 23 0,-1 0-17 16,2-1 6-16,-1 3-8 0,-2-4 154 16,3 6-156-16,-3-1 27 0,2 5-13 0,-2-5 34 0,2 2-33 15,-2-2-4-15,2-1-5 0,-2 0-47 0,2 1 73 16,-2 3 168-16,4-1-200 0,-5 2-19 0,4 0 11 15,4-3-16-15,-3-2 8 0,2-1 185 0,0 1-234 16,0 1 198-16,0 1-213 0,4 1 20 0,-1-2 11 16,-1 1 4-16,1-3 12 0,-1 1-13 0,1-6 10 0,0 1 168 15,0 0-204-15,-1 1 200 0,1-2-217 0,-2 1 14 16,1-2-2-16,-1 0 7 0,-1-1 31 0,0-3-32 16,-1-1 5-16,2-1-6 0,-3-3 7 15,2 2 203-15,-1 1-219 0,-1-4 12 0,0 2 11 0,-2 0 6 16,1-1 6-16,0-2-3 0,-3-1 2 0,3-3 14 15,-4-2-11-15,3-1-12 0,-2-3-43 0,0 1 72 16,-2-1 174-16,2-2-220 0,-2 0 15 0,-1 0 5 16,2-2 0-16,-3-4 2 0,1 2 18 0,-2-4-10 15,-1-1 14-15,1-1-46 0,0-2 27 0,-2-3 1 16,1-1 12-16,0 2-2 0,-1-6-3 0,-1 1 170 0,0 0-215 16,2-2-23-16,-2 1 56 0,2-2 184 15,-4 2-213-15,4 1 195 0,-2-1-204 0,-1-1 9 16,2 0 16-16,1 3-2 0,-2-2 0 0,2 1 13 0,-1 0 9 15,2-1-3-15,-1-1 3 0,0 0 7 0,1 1-2 16,-1-3 10-16,0-2-8 0,1 3-8 0,1-5 9 16,-2 4-2-16,0-5 2 0,1 2 10 0,-1-5-5 15,0 3-14-15,0-3 179 0,-2 2-201 0,1-3 185 16,-2 0-239-16,2 1 191 0,-2-3-171 0,-2-1 21 16,0 0 9-16,1 0 11 0,-2 0 7 0,-1-1-14 15,3-1 35-15,-2 0-4 0,-2-1-8 0,2 1-8 0,-1 3 2 16,1-4 19-16,-2 0-2 0,2 0 5 0,-1 1-6 15,1-1 5-15,-2 0-14 0,-1-1 22 16,4 0-17-16,0 1 4 0,0-3-12 0,-2-1-14 0,-2-12-54 16,7 23-11-16,-7-23-81 0,5 18-44 0,-5-18 173 15,4 17-272-15,-4-17 6 0,3 15-25 16,-3-15-7-16,0 0-15 0,4 13-13 0,-4-13 0 0,0 0 7 16,0 0 14-16,0 0-3 0,0 0 180 0,5 14-256 15,-5-14-69-15,0 0-28 0,0 0-49 0,0 0-138 16,0 0-193-16,0 0-919 0,0 0-594 0</inkml:trace>
  <inkml:trace contextRef="#ctx0" brushRef="#br0" timeOffset="12466.91">16161 14686 124 0,'0'0'196'0,"0"0"62"0,0 0 39 0,10 3 13 0,-10-3 80 0,0 0 5 0,0 0-16 0,0 0-16 0,6-4-8 0,-6 4-13 0,0 0-49 0,0 0-59 16,0 0-47-16,0 0-37 0,10-3-27 16,-10 3-18-16,12 0-1 0,0 0-1 0,7-3-16 0,0 3-13 15,7-3-12-15,8 0-8 0,5-4-9 0,8 2-9 16,8-4 6-16,10-2-13 0,5-1 0 15,7-3-3-15,10-2 0 0,8-1 162 0,8-2-207 0,10 0 13 16,4-1 8-16,7 0-3 0,5-2-1 0,7-1 10 16,7-2-2-16,8 3-12 0,3-2-5 0,2-2 18 15,5 0 3-15,7-1 57 0,-1 2-76 0,4-2 60 16,-2 2-55-16,1-2 1 0,1 0 48 0,-1 2-55 16,-1 1 61-16,-2 0-75 0,-2 1 17 0,0-1 3 0,1 3 6 15,-5 0 7-15,-5 2-4 0,-1 0 6 0,-3-1-2 16,0 4 1-16,-4-3 3 0,-3 1-8 0,-5 1-1 15,-2 0 173-15,-2-2-197 0,-1 3 170 0,-1-2-194 16,-7 0 156-16,-5-1-176 0,-6 2 14 0,-5 2 11 16,-8-2 12-16,-3 1 0 0,-7 0 14 0,-10 2 6 15,-2 2 0-15,-11-2-1 0,-5 2 3 0,-6 1 8 16,-8 0-3-16,-6 1-5 0,-7 1 12 16,-6 2-7-16,-9 1 8 0,-2 1 10 0,-21 6-2 0,26-10-12 15,-26 10-54-15,17-7-160 0,-17 7-164 0,0 0-268 16,0 0-295-16,0 0-537 0,0 0-470 0</inkml:trace>
  <inkml:trace contextRef="#ctx0" brushRef="#br0" timeOffset="13450.62">15443 6050 116 0,'0'0'604'0,"-15"-2"-13"0,15 2 37 0,-11-5-27 0,11 5-28 0,-10-2-15 0,10 2-85 0,0 0-72 0,0 0-100 0,0 0-46 0,-5-5-50 0,5 5-41 16,0 0-14-16,14-5-24 0,-8-1 10 0,11 2-3 16,4-3 10-16,7-1-23 0,5 0 5 0,5-4-37 15,7 1-5-15,6 0-12 0,7-3-23 0,4-2-14 0,5 1-5 16,5-1-11-16,5-1 10 0,6 1-13 0,0-1-2 15,3 0-40-15,2 3-25 0,2 1 146 0,-5-1-218 16,-2 0-12-16,-1 0 14 0,-3 3 175 0,-3-3-168 16,-2 1 12-16,-4 1 25 0,-5-1 24 0,-3 1 8 15,-5 2 12-15,-10 0-1 0,-6-1 6 16,-6 4 12-16,-12 1 8 0,-4 3 6 0,-1 0 0 0,-7-1-59 0,0 0-159 16,-11 4-208-16,0 0-166 0,0 0-145 15,-11 10-266-15,1-7-194 0,-6 1-374 0</inkml:trace>
  <inkml:trace contextRef="#ctx0" brushRef="#br0" timeOffset="13800.17">15815 6443 272 0,'-8'4'469'0,"8"-4"-1"0,-11 3 4 16,11-3-84-16,0 0-71 0,0 0-62 0,0 0-55 16,-7 4-19-16,7-4 3 0,0 0 36 0,13 5 47 15,-13-5 12-15,24-3 26 0,-7-1-15 0,9 0-17 16,3-5-18-16,4-3-26 0,9-2-24 0,4-2-31 15,9-3 10-15,5-2-28 0,9-2-22 0,8-2-24 0,5 0-12 16,3 1-41-16,6-2 11 0,1 1-36 16,1 0 16-16,2 1-30 0,4 6-12 0,-5-2-30 0,1-1-56 15,-6 4-50-15,-3 0-76 0,-7 4-53 0,-9 0 101 16,-6 4-300-16,-10-1 17 0,-9 4-348 16,-10 0-892-16,-8 0-544 0</inkml:trace>
  <inkml:trace contextRef="#ctx0" brushRef="#br0" timeOffset="14250.28">15991 7316 35 0,'-9'2'267'0,"0"1"82"0,9-3 13 0,-14 3 25 0,14-3-5 0,0 0-42 0,-10 0-32 0,10 0-22 16,0 0-4-16,0 0 13 0,0 0-7 0,0 0 2 16,4-5-10-16,2 2-14 0,6 0-16 15,-1-3-22-15,8 1-31 0,2-4-24 0,3-2-25 0,7 3 148 16,6-8-208-16,6 2-10 0,7-4-12 0,8-1 8 16,8-3-6-16,7 0-25 0,4-2 162 0,6-1-204 15,2 0-8-15,6 1 12 0,2-1-7 0,4 2 8 16,3 2-15-16,-3-1 9 0,1 4-21 0,-5 3-40 15,-6-1-61-15,-7 4-67 0,-7 2-110 0,-6 3-122 0,-11 1-25 16,-10 2-518-16,-12 3-604 0,-12 0-503 0</inkml:trace>
  <inkml:trace contextRef="#ctx0" brushRef="#br0" timeOffset="14600.24">16097 7653 179 0,'-6'3'610'0,"6"-3"-126"16,-8 5 146-16,8-5-227 0,-5 5 97 0,5-5-203 15,0 0 132-15,0 0-227 0,0 0 181 0,9 2-185 16,4-4-3-16,2-3 5 0,7 0-21 0,5-2-4 16,6-4-32-16,7 1 13 0,8-5-4 0,8-2-1 15,9-1-3-15,7-3-13 0,10-1 4 0,2-4-51 16,11 1 15-16,3-2-23 0,7 1-12 0,5 0-13 16,0-1-7-16,0 3-6 0,-4 2-12 0,-4 3-8 0,-5 2-33 15,-10 0 102-15,-5 4-287 0,-7 2-90 0,-11 0-110 16,-8 5-137-16,-11-1-143 0,-10 4-184 0,-10 0-689 15,-9 0-496-15</inkml:trace>
  <inkml:trace contextRef="#ctx0" brushRef="#br0" timeOffset="14984.24">15911 8725 131 0,'-2'6'260'0,"2"-6"113"0,9 7 51 0,2-10 70 0,5-3-37 16,5-2-33-16,6-7-28 0,4 0 9 16,10-6-19-16,7-2-33 0,9-2 139 0,12-4-247 0,9-1-40 15,8 0-14-15,8-3-40 0,6 1-26 16,6-1-26-16,8-1-15 0,7 5-15 0,3-2-22 0,4 2 6 16,-3 2-39-16,-1 0 15 0,-1 3-4 15,-4 3-4-15,-2 1 145 0,-8 2-208 0,-4 3 155 0,-9 2-233 16,-11 1-28-16,-7 3-57 0,-14 2-75 0,-9 4-100 15,-12-3-171-15,-11 6-19 0,-11 1 21 0,-10 2-9 16,-11-3-82-16,-6 8-302 0,-7 0-142 0</inkml:trace>
  <inkml:trace contextRef="#ctx0" brushRef="#br0" timeOffset="15317.84">16063 9337 17 0,'-8'4'471'0,"8"-4"149"16,-6 6-11-16,6-6-91 0,0 0-76 0,0 0-32 15,16-6-5-15,0 0 113 0,5-3-261 0,6 1 134 16,9-6-244-16,5-1 162 0,11-3-208 0,7-2 5 16,13-3-3-16,7 1-14 0,8-6 10 0,6 3-34 15,5-4 16-15,9 1-26 0,6 0-4 16,6 0 162-16,0 2-219 0,-4 0-7 0,5 2 12 0,-13 2 143 16,2 2-257-16,-4 2-69 0,-11 4-110 0,-5 2-112 15,-14 2-150-15,-10 2-180 0,-12-1-876 0,-10 7-521 16</inkml:trace>
  <inkml:trace contextRef="#ctx0" brushRef="#br0" timeOffset="15666.7">16455 9884 153 0,'-6'6'641'0,"6"-6"-39"16,0 0 62-16,0 0-7 0,25-7 3 0,-4-2-51 16,6-2-78-16,8-5-45 0,6 0-74 15,10-6-70-15,6 0-60 0,10-5-43 0,7-1-23 0,13-1-36 16,10-3-48-16,10 2-12 0,5-2-33 0,6 1 7 15,3-1-31-15,4 3 2 0,6 0-42 0,-1-1 3 0,0 5-78 16,-3 0-44-16,-1 1-69 0,-6 3-28 0,-1 1 5 16,-5 1 135-16,-4 1-255 0,-8 2 113 15,-8 5-274-15,-9-1 55 0,-7 3-243 0,-14 1 4 16,-10 0-932-16,-12 0-508 0</inkml:trace>
  <inkml:trace contextRef="#ctx0" brushRef="#br0" timeOffset="16050.24">16634 10409 199 0,'-25'6'405'0,"5"0"27"0,4-1-2 15,4-1-35-15,1-2-28 0,11-2-22 0,-13 4-39 16,13-4-9-16,-9 2-38 0,9-2-10 0,0 0 42 16,0 0 53-16,0 0 18 0,13-1 153 15,1-3-233-15,1 0-8 0,7-3-23 0,5-1-29 0,3-3-3 16,7-2-39-16,7-2-7 0,8-3-39 0,10-4 7 15,9-2-86-15,12-1 57 0,11-2-45 0,7 0 5 0,6-1-31 16,4 0 14-16,7 1-34 0,3-2-48 0,8 4-46 16,-1 1-14-16,3 2-61 0,-3-1-32 0,0 4-26 15,-1 1-19-15,-5 4-82 0,0 1-107 0,-7 4 41 16,-8 1-335-16,-11 1-43 0,-8 4-899 0,-10 0-533 16</inkml:trace>
  <inkml:trace contextRef="#ctx0" brushRef="#br0" timeOffset="16484.28">16865 11295 227 0,'-9'8'541'0,"4"-4"-135"0,5-4 165 0,-7 5-208 0,7-5 120 0,0 0-151 0,0 0 61 16,15 2-37-16,3-7-55 0,5-3-42 0,7-1-49 15,10-5-23-15,11 0 135 0,12-8-225 0,14-2 148 16,7-4-210-16,9-4 154 0,10-3-200 0,10-1 174 16,9-3-203-16,8-1 176 0,7 2-192 0,3 0 4 15,5-1 20-15,2 2-8 0,5 2 25 0,1 3-5 16,-2 3 13-16,-3 1-59 0,-3 4-62 0,-4 5 42 0,-8 2-335 15,-9 2 42-15,-9 5-391 0,-10 0-751 0,-14 5-488 16</inkml:trace>
  <inkml:trace contextRef="#ctx0" brushRef="#br0" timeOffset="16850.87">16992 11990 144 0,'-10'10'351'0,"3"-2"58"0,3-1-36 16,4-7 52-16,6 13-24 0,5-8-24 0,6-1 117 15,6-2-181-15,10-2 126 0,8-5-234 0,12-1 147 0,13-3-225 16,13-5 160-16,10-5-211 0,11-5-13 0,20-6 1 16,16-5 157-16,13 2-208 0,10-6-8 0,9 1 9 15,14 2 167-15,6 3-202 0,3 0-14 16,1 7-81-16,2 2-28 0,2 5-466 0,-10 4-191 0,-7 3-684 15,-10-1-474-15</inkml:trace>
  <inkml:trace contextRef="#ctx0" brushRef="#br0" timeOffset="18300.59">17635 5495 449 0,'-5'-6'822'0,"5"6"106"0,-4-11-39 15,4 11 64-15,-4-7-98 0,4 7-139 0,0 0-151 0,0 0-130 0,0 0-103 0,0 0-29 0,0 0-47 16,5 10-66-16,5-2-33 0,-1 1-35 0,4 2-6 16,0 0-38-16,1 1-10 0,1-2-37 0,-1 1 18 15,0-3-1-15,2 2-18 0,0-4-2 0,0-4 11 16,0-2 25-16,1-4 59 0,3-3 68 0,3-8 65 0,3-6 59 15,2-5 58-15,8-7-40 0,3-6 34 16,6-6-48-16,9-3 1 0,6-3 138 0,4-4-259 0,3-2-27 16,6-4-44-16,3 3-20 0,0 0-20 0,1 5-46 15,-2 5-130-15,-4 5-162 0,-9 9-246 0,-7 8-158 16,-10 4-223-16,-8 10-146 0,-9 3-64 0,-7 9-53 16,-8 6-16-16,-6 4-1103 0,-12 6-863 0</inkml:trace>
  <inkml:trace contextRef="#ctx0" brushRef="#br0" timeOffset="18700.41">18117 5850 40 0,'0'0'611'0,"0"0"217"0,0 0-5 0,11-1-91 0,-11 1-5 16,0 0-122-16,0 0-130 0,0 0-109 0,0 0-57 16,0 0-43-16,10 6-19 0,-3-1 0 15,-2 1-2-15,5 1 5 0,0 1 14 0,-1 1 19 0,3-2-2 16,-1 3-20-16,1-2-18 0,0 0-23 0,1 1-24 15,0-2-3-15,-2-1-32 0,1 0-14 0,-2-2-7 16,0-2 29-16,1 0 78 0,-11-2 237 0,20-6-130 0,-7-2-43 16,2-3 28-16,1-7 171 0,3-3-239 15,2-4 195-15,6-9-277 0,3-1 187 0,3-6-308 16,1-1-4-16,3-3-19 0,1 0-9 0,0 3-48 16,-1 0-169-16,-3 4-157 0,0 3-142 0,-6 6-408 15,-1 1-147-15,-4 6-237 0,-3 3-223 0,-1 5 26 0,-7 3-917 16,-3 7-984-16</inkml:trace>
  <inkml:trace contextRef="#ctx0" brushRef="#br0" timeOffset="19284.06">18054 6717 53 0,'-8'-8'624'0,"-1"2"255"0,2-3 94 0,2 3 217 0,-1 0-159 0,6 6-120 0,-9-7-23 0,9 7-309 0,0 0 60 0,0 0-317 0,0 0-58 0,0 0-53 16,8 9-45-16,1-1 137 0,5 0-222 16,-1 2 141-16,2-3-204 0,1 1 159 0,3-1-189 15,-3-1 156-15,2-1-169 0,0-1 187 0,-1-2-111 0,-1-3 265 16,2-3-103-16,1-2 3 0,4-4 73 0,-1-7-41 15,5-2 25-15,4-7-21 0,5-6-18 0,4-8 183 16,4-1-285-16,4-5-32 0,2-1-20 0,4 1-21 16,1 2-4-16,1 0-100 0,-2 3-110 0,-1 3-52 15,-2 4-479-15,-3 5-208 0,-5 1-46 0,-4 8-456 16,-6 4-189-16,-6 3-1110 0,-6 7-1274 0</inkml:trace>
  <inkml:trace contextRef="#ctx0" brushRef="#br0" timeOffset="19733.23">18481 7220 26 0,'5'-3'557'0,"-5"3"187"0,0 0-28 0,0 0-120 0,0 0-66 0,0 0-50 0,0 0-77 0,0 0 16 0,10 5 7 15,-10-5-13-15,10 6 21 0,-10-6-13 0,11 4-26 16,-11-4-19-16,12 9 20 0,-12-9-28 0,10 4-37 16,-2 0-18-16,-8-4-13 0,13 5-12 0,-13-5 3 0,14 2 149 15,-14-2-148-15,17-3-14 0,-8-3 85 0,2-5-31 16,3-3 3-16,2-5-22 0,3-5-14 16,2-5-40-16,1-4-45 0,4-3-44 0,2-4-34 0,1-1-23 15,3 1-26-15,-3-3-104 0,1 4-184 16,-3-3-263-16,-2 9-210 0,-3-2-398 0,-2 7-75 0,-2 3-483 15,-5 2-111-15,-5 9-641 0,-4 2-981 0</inkml:trace>
  <inkml:trace contextRef="#ctx0" brushRef="#br0" timeOffset="20517.98">19005 8318 4 0,'-5'-6'311'0,"1"0"132"0,0 0 9 0,1 2 18 0,3 4-46 0,-6-10-54 0,6 10-21 16,-4-7 27-16,4 7 25 0,-4-5 25 0,4 5 27 0,0 0-11 15,0 0 78-15,-4-6-223 0,4 6 70 0,0 0-222 16,0 0 113-16,6 6-183 0,0-2 132 0,3 1-166 16,1 3 153-16,2-2-186 0,-1 2-38 0,3 0 62 0,0 1-61 15,-1-2 73-15,2 1-60 0,-2-2 46 16,-3 0-37-16,3-2 46 0,-3-1-2 0,2-2 145 16,1-5 60-16,1-5 127 0,1-3 190 0,-1-2-176 15,8-8 151-15,-1-5-185 0,6-5 114 0,3-4-211 0,-2-5 97 16,6-1-206-16,0-1 116 0,-1-1-197 0,0 5-63 15,-1 0 31-15,-3 4 24 0,-1 2-324 0,-1 5-32 16,-5 3-376-16,1 3-43 0,0 5-377 0,-5 3-199 16,0 6 125-16,-6 3-1181 0,-12 5-955 0</inkml:trace>
  <inkml:trace contextRef="#ctx0" brushRef="#br0" timeOffset="21033.71">19113 8738 353 0,'-6'-8'757'0,"2"2"154"0,0 1-85 0,4 5-29 0,-5-7-142 0,5 7-139 0,0 0-120 0,0 0-88 0,0 0-64 16,12 9-44-16,-2-2-47 0,0 3-25 16,0 1-18-16,3-1-24 0,0 2-15 0,1-1-8 15,-1 1-8-15,-2-5-25 0,3 2 22 0,-1-1 21 0,-3-5 27 16,2 1 103-16,-1-4 97 0,3-4 85 15,-1-1 46-15,1-7-20 0,3-2-19 0,1-5-47 0,3-5 92 16,1-2-222-16,4-3 102 0,1-1-204 0,-1 0-86 16,4 1 50-16,-2 1 64 0,0 3-328 0,-4 1-10 15,1 2-374-15,-1 3-37 0,0 2-425 0,-5 4-230 0,-1 1-119 16,0 4-840-16,-4 2-830 0</inkml:trace>
  <inkml:trace contextRef="#ctx0" brushRef="#br0" timeOffset="21617.21">19545 9394 590 0,'0'-9'995'0,"-1"0"179"0,0 1-62 0,1 0-89 0,-3 2-60 0,3 6-177 0,5-10-31 0,-5 10-196 0,0 0-78 0,-2-6-161 0,2 6-23 0,0 0 97 15,9 8-237-15,-2-1 124 0,2 0-208 0,3 4 147 16,-2 0-203-16,4 0 152 0,-2-1-188 0,-1 4 163 16,3-3-187-16,-2-3 162 0,0-1-182 0,-1 0 165 15,-1-3-175-15,1-3 172 0,0-2-166 0,0-6 184 16,6-5-152-16,-2-5 181 0,4-5-113 0,4-4-41 16,4-4 87-16,-1-5-50 0,3-2 74 0,3-2-77 0,-1 0 3 15,2-1 54-15,0 2-75 0,-1-2 36 0,-3 2 50 16,-2 3-323-16,0-2-159 0,0 3-156 0,-3 0-150 15,-1 6-170-15,-4 0-206 0,1 6-138 0,-9 3-266 16,0 4-536-16,-3 4-659 0</inkml:trace>
  <inkml:trace contextRef="#ctx0" brushRef="#br0" timeOffset="22200.65">19691 10031 372 0,'-4'-7'674'0,"-1"-2"140"0,0 2 3 0,1 0 27 0,0 2 17 0,4 5-122 0,-4-7-43 16,4 7-156-16,0 0-53 0,-6-6-109 0,6 6-31 15,0 0-120-15,0 0 11 0,17-1-79 0,-10 5 32 0,4-1 135 16,-1 1-223-16,1 0 152 0,1 0-207 0,-1 3 154 15,1-3-195-15,-1-1 174 0,1 1-181 0,-2-1 204 16,3-1-102-16,-3-4 61 0,3-2 166 0,0-3-14 16,1-4 6-16,4-3-15 0,1-3-27 0,-1-3-22 15,3-4-32-15,2-1-45 0,-1-3-25 0,4-1-33 16,-1-1-17-16,1 2-35 0,-1-1-39 0,-3 4-130 16,0 0-97-16,-2 2-55 0,-3 4-457 0,-2 4-132 15,-1 1-137-15,-1 3-208 0,-4 5-137 0,-4 0 204 0,-5 6-1286 16,0 0-1003-16</inkml:trace>
  <inkml:trace contextRef="#ctx0" brushRef="#br0" timeOffset="22551.16">19851 10015 16 0,'-4'-4'460'0,"4"4"195"0,-4-12 62 0,4 12-27 0,-2-11 10 16,2 11 143-16,-2-10-207 0,2 10 113 0,0-10-186 15,0 10-50-15,-2-9 50 0,2 9-10 0,-3-8 47 16,3 8-75-16,-4-8-10 0,4 8-16 0,-2-6-21 15,2 6-26-15,-4-8-48 0,4 8-45 0,0 0-20 16,-3-5-52-16,3 5-49 0,0 0-43 0,0 0-48 0,0 0-29 16,0 0-38-16,0 0-53 0,0 0-139 0,0 0-195 15,0 0-269-15,0 0-220 0,0 0-10 0,0 0-401 16,-2 7-264-16,2-7-286 0,0 9-619 0,0-9-974 16</inkml:trace>
  <inkml:trace contextRef="#ctx0" brushRef="#br0" timeOffset="23116.22">20174 10538 426 0,'0'0'1027'0,"-6"-10"146"0,6 10-193 0,-4-4-10 0,4 4-325 0,0 0-11 0,0 0-257 0,0 0 73 0,13 4-199 0,-1 0 140 0,2 6-216 0,3-3-76 0,0 2 33 0,0 1-72 0,2 0 37 16,-2-4-62-16,0 4 43 0,2-4-61 16,-2-1 55-16,-2 2-40 0,0-6 122 0,-2 1 54 15,3-4 150-15,-2-1 17 0,0-6 81 0,1 1-55 0,-1-7-24 16,5-2-20-16,0-4-13 0,-1-3-61 0,5-4-12 16,0-1-60-16,0-2-23 0,4-3-53 0,1-1-17 15,-1 1-36-15,1 1 3 0,0 2-56 0,-3 2-28 16,-4 1-225-16,0 5-82 0,-1 1-29 0,-2 5-344 15,-1 1-105-15,-2 4-108 0,-1 2-142 0,0 3-125 16,-4 2 1-16,-1 3-205 0,-9 2-553 0,0 0-625 0</inkml:trace>
  <inkml:trace contextRef="#ctx0" brushRef="#br0" timeOffset="23684.02">20569 11651 216 0,'-8'-10'825'0,"-2"2"144"0,5 1 84 0,0 3-6 0,5 4-104 0,-7-7-205 0,7 7-119 0,0 0-183 16,0 0-3-16,0 11-123 0,7 0-13 0,-1 3 97 15,6 1-238-15,-1 2 128 0,1-2-213 0,2 2 141 16,0-1-199-16,0-4 151 0,-1 0-189 0,-2-2 164 0,3-3-175 15,-5 0 199-15,1-3-94 0,-10-4 299 16,17-2-20-16,-5-5-13 0,0-8 29 0,1-1-49 0,5-12-23 16,1-4-5-16,7-8-37 0,7-7-37 15,5-5 184-15,6-8-286 0,4-5-15 0,2-7-24 16,8-3-23-16,3-4-94 0,7-4-263 0,3 1-371 0,2 0-433 16,0 3-309-16,4 3-488 0,-4 2-1069 15,-1 3-1394-15</inkml:trace>
  <inkml:trace contextRef="#ctx0" brushRef="#br0" timeOffset="28870.08">21749 2917 219 0,'0'0'580'0,"-6"-7"32"0,6 7 53 0,-5-7-125 0,5 7 7 0,-9-5-110 0,9 5-11 0,-8-6-83 0,8 6 16 0,-15-3-82 15,15 3-44-15,-17-1 0 0,8-2 32 0,9 3 23 16,-21-3 14-16,11 0 6 0,-2 1-29 0,-4-2 34 16,2 2 11-16,-4 0 4 0,-3-3-12 0,1 0-27 15,-6-2-14-15,0 1-15 0,-4 1-3 16,-7-3-21-16,2 2-21 0,-4-1-16 0,-2 0-23 0,-1-2-17 16,-8 0-8-16,0 2-20 0,-5-2-13 0,-5 1-19 15,0 1 11-15,-5 0 8 0,-3-1-23 0,-1-1 1 16,0 1-7-16,-3-3-8 0,0 4 22 0,-2-2-9 15,-3 0-19-15,2 3 15 0,-6-2-6 0,3 2 2 16,-5-3-11-16,0 3 10 0,0-3-35 0,1 2 28 0,-1 0-5 16,2-3 7-16,0 3-4 0,-2 0-5 15,1 0-54-15,-4-1 43 0,2 1-10 0,-3 2-6 0,4-1-6 16,-1 1 0-16,1 0-8 0,1 3-34 0,0-2 33 16,0 3 2-16,3 1-6 0,0 0-1 15,2 0 10-15,-1 2-12 0,5 1-9 0,-1-1 9 0,5 3 2 16,1 1-7-16,2 0-3 0,2-3-8 0,2 4 4 15,2 1-6-15,3-1 2 0,1 0 7 0,0 2-12 0,3 1 4 16,-2 0-4-16,3 2-6 0,1-2 5 16,-2 2 14-16,2 1-40 0,1 0 30 0,2-1-3 15,-1 2-10-15,-1-1 5 0,2 1-1 0,-2-1 5 16,3 0-20-16,-2 1 21 0,-1 0-6 0,-1 2 25 16,0-2 11-16,1 2-68 0,-2 0 29 0,-2 0 9 15,3 0-3-15,-3 2-16 0,1 2 12 0,-1-1 4 0,0 1 11 16,3-1-6-16,0-2 10 0,1 4 11 0,2-2-16 15,-1 0-7-15,-1 0 19 0,0 0-23 0,2 0 14 16,-1 1-12-16,-1-1 8 0,1 1-14 0,-3 1 25 16,2-2-29-16,1 3 16 0,-1-2-11 0,3 2 8 15,-2-1-17-15,6 0 33 0,-2 1-31 0,3 0 5 0,1-1 7 16,2 2 10-16,2-3-23 0,4 1 24 16,1-1-22-16,2 0 14 0,0-1 8 0,2 0-5 0,0 0 24 15,2 0-57-15,1 1 12 0,-1-2 15 0,1 1-4 16,-1 1 0-16,1 0 1 0,0 3 215 15,-3 0-247-15,1-1 9 0,-2 1 7 0,0 1 9 0,-2 2 7 16,0-1-3-16,0 1-5 0,1-1 9 0,-2 3-4 16,0-2 7-16,0 2-1 0,-1 0 6 0,2-1-8 15,0 2 2-15,1-2 0 0,-2 1 11 0,0 1-3 16,0 0-7-16,-1-2-1 0,-1 2-5 0,0-1 10 16,2 1-1-16,-1-1 205 0,-3 0-263 0,3 0 227 15,-2 0-242-15,1 1 7 0,-1 0 21 0,-1 1 217 16,1-2-222-16,-1 3 189 0,0-1-235 0,0-1 237 15,-1 0-237-15,3 1 239 0,-3 0-255 0,2-1 24 0,2 1 227 16,1 0-231-16,0-1 225 0,0-1-231 16,3 1 19-16,-1-3 14 0,2 2 4 0,0-2 18 0,1 1 10 15,2-1 8-15,-4 0-7 0,3 1 232 0,-1-2-257 16,0 0 218-16,0 2-246 0,-1-3 5 0,1 0 21 16,3 2 22-16,-2-1 33 0,0 0-33 0,0 1 17 15,2-2 220-15,-1 0-251 0,1-1 226 0,1 2-251 16,0-1 235-16,1-2-240 0,1 2 232 0,0-2-247 0,3-2 23 15,-1 1 19-15,0-2 11 0,5 2 13 16,-4-3 12-16,5 0-4 0,-3 0 8 0,4 0 24 16,-2-1 205-16,0 1-264 0,1 0 234 0,1 0-248 15,0-2 239-15,-2 5-269 0,2-6 247 0,1 3-262 0,-2-1 265 16,-1 0-258-16,3 0 251 0,-1 1-258 16,0 0 31-16,1-2 10 0,2 0 27 0,-1 2 7 15,0-4 21-15,1 2-8 0,1-2 17 0,-1 2-10 16,2-1 20-16,-1 0-22 0,0 1 28 0,3 1 2 0,-4-2-19 15,3 3 24-15,-1-1-23 0,1-1 18 0,-3 3-16 16,3 4 21-16,-1-2-23 0,-2 3 20 0,-1 0-20 16,2 2 244-16,-1 0-287 0,-2 2 246 0,2 1-275 15,3 0 250-15,-2 2-274 0,-2 1 258 0,2-1-273 16,0 1 264-16,2 2-270 0,-2-5 43 0,3 4-16 0,-1 0 43 16,-1-1-9-16,2 1 28 0,1-1-13 0,-1 3 27 15,2-1 13-15,-1 2-21 0,-3 1 22 0,2-3-11 16,1 4 21-16,-1 2-14 0,0 0 12 0,0 1-5 15,0 0 236-15,-3 1-291 0,2 1 36 0,-2 0-22 16,-1 1 30-16,1 0-24 0,0 0 29 0,1 2-26 0,-2-3 28 16,0 1 18-16,2 4-8 0,-1-3 15 15,2 3-16-15,-1 0-20 0,1 1 30 0,-2 1-24 16,3 0 30-16,1 0-33 0,-1 1 29 0,1-2-37 0,-1 2 45 16,1-1-39-16,3-1 34 0,-1 1-6 15,2 0-7-15,-2 1 13 0,0 4-6 0,-1-2 1 16,0 2-23-16,2 1 32 0,-1 1-31 0,-1 1 38 0,-1 1-40 15,4-2 38-15,-4 1-4 0,2-1 5 0,-2-1-10 16,3 0 3-16,1 3 13 0,0-1-4 0,1 3 0 16,-1-1 1-16,4 0-42 0,0 4 45 0,-2-3-49 15,3 1 38-15,0 0-34 0,3-1 42 0,-3 0-6 16,4-2-8-16,0 3 14 0,0-1-4 0,1 1-4 16,1 1 3-16,0 2-73 0,0 0 75 0,1-1-47 15,2 1 50-15,-2 0-53 0,0 0 58 0,2-2-65 0,1 1 47 16,0 3 27-16,-1-2-6 0,2 2 4 0,1 1-13 15,1 1-67-15,-1 1 68 0,1-2-28 16,1 3 25-16,0-1 3 0,0-2-12 0,-1 1-12 0,4 1 229 16,-2 1-251-16,3 0-9 0,-2 1 5 0,4 1 5 15,1 0-6-15,-1 1 3 0,2-3 4 16,0 1-1-16,1-4-8 0,3 1 2 0,-1 2 13 0,4-2 50 16,0 1-53-16,2 2-50 0,0-2 63 15,1 1-52-15,1-1 58 0,4 1-60 0,-3-3 58 0,2-1-60 16,1 0 54-16,-1-2 7 0,1 4-8 0,1 0-50 15,1-3 62-15,2 3-46 0,-3 1 64 0,6-3-62 16,-2 0 52-16,1-1-63 0,1-1 52 0,3-2-67 16,1-1 68-16,-2 1 1 0,1 0-39 0,2-1 44 15,-3 1-50-15,4 0 276 0,-1-1-318 0,-1 1 52 0,0-1-47 16,3 0 58-16,-1 0-49 0,1-4 66 0,2-1-64 16,1 2 59-16,1 0 13 0,2 0-46 15,-2 0 77-15,3-1-82 0,0 1 271 0,-1-1-311 0,-1-1 274 16,2-1-304-16,0-3 48 0,-1 1-14 0,2-4 47 15,3 1-36-15,-2-2 49 0,3 0-40 16,1-2 71-16,0 1-54 0,-2-1 279 0,1 1-320 0,-1-1 16 0,0-1 10 16,-3-1 12-16,0-1 9 0,0 1 8 15,1 0 0-15,-1-3 10 0,3-1 3 0,-1 1 5 0,-2-2-6 16,4-1-2-16,-3-1 7 0,0-1-10 16,2-1-2-16,-4 0-3 0,0 1 276 0,1-2-319 15,-1 1 287-15,1-1-309 0,-2 0 19 0,2 1 14 0,1-3 12 16,2 1 9-16,-1 0 3 0,-1 0-57 0,0-2 76 15,1 1-61-15,0-2 68 0,-2 0-67 0,0-3 65 16,4 4 4-16,-2-3-5 0,1-1-14 0,-1 0-62 16,3 0 64-16,0-3-21 0,-1 1 15 0,1-4-1 15,-1 3-8-15,-2-2-5 0,4-1 4 0,-3-2-7 16,-1 1 7-16,1-2 271 0,-1 0-318 0,4-1 13 16,-2-1 6-16,4-2 14 0,-2-2 5 0,0 0 7 15,2-1 4-15,-1-1-7 0,5-3 5 0,-6 0 10 0,3-1 10 16,0-3 9-16,2 2-4 0,-1-4-2 0,4 2-2 15,-1-3 7-15,0-2-1 0,2 0 0 0,-1-2 1 16,0 0 0-16,-1-2-18 0,-2-1 18 0,3-1 1 16,2 0 7-16,0-3-3 0,0-1-9 0,3 0 4 15,-2 0-10-15,-1-1 21 0,1-1-2 0,-3 0-1 16,1 0 0-16,-2-2 9 0,2 0-5 0,0-1-1 0,2 0 4 16,0-2-2-16,-1 1-50 0,1-3 56 0,0 0-59 15,-1-2 65-15,2 0-48 0,-2-5 46 0,1 2 14 16,2 0-53-16,2-4 46 0,0 0-58 0,2-1 64 15,-1-3-10-15,1 1-10 0,-3 0-3 0,2-3-10 16,-1 1-3-16,-2-2 258 0,1 4-307 0,0-3 266 0,-1 1-302 16,-1 0 286-16,-2 0-291 0,2-1 271 15,-3 1-280-15,-2 1 21 0,-2-4 13 0,-1-1 15 0,2 1 258 16,-1-3-289-16,1-1 30 0,-1-2 12 0,2-1 17 16,-2-1 3-16,2-1 7 0,-2-2 46 15,-1-1-45-15,-2 0 52 0,1-2 4 0,1 1 4 0,-3-1 2 16,2-2 15-16,1 0-45 0,-2 0 266 0,-2-2-315 15,0-2 69-15,-2 1-62 0,-1-3 52 0,-1 0-58 16,-3 0 68-16,-2 2 4 0,-2-2-18 0,-2 2 77 0,2-2-66 16,-4 0-43-16,-2 0 66 15,0-1-63-15,1-2 290 0,-2-1-356 0,-2 0 95 0,-1 0-67 0,-3-4 65 16,0 3-70-16,-3-3 88 0,2 3 20 16,-4-2 2-16,-1 1-80 0,-2-2 98 0,-1 0-89 15,-4-1 65-15,-2 1-77 0,-2-2 93 0,-2 0-63 0,-4 1 66 16,1 0-12-16,-1 4 3 0,0-4-24 0,-5-1 19 15,1 2-108-15,-5-3 109 0,4-4-109 0,-5 2 99 16,0-4-48-16,-2 1-5 0,0-2 0 0,-1 1 0 16,-3 0 0-16,1-1 0 0,-3-2 0 0,2-1 0 15,-5-1 0-15,1 0 0 0,-3-2 0 0,-2 0 0 16,0 2 0-16,-2-2 0 0,-4 3 0 0,3-4 0 16,-4 2 0-16,-5-5 0 0,2 2 0 0,-4-2 0 0,-2-2 0 15,-1 3 0-15,0-2 0 0,-2 1 0 16,0-2 0-16,-2-3 0 0,-4-1 0 0,1-1 0 0,-4 0 0 15,0 1 0-15,-6 1 0 0,3-2 0 0,0 4 0 16,-5-6 0-16,1 0 0 0,-3 0 0 0,0-1 0 16,-2 3 0-16,-1-1 0 0,-2 4 0 15,2-3 0-15,-5 0 0 0,5-2 0 0,-3 0 0 16,0 1 0-16,-1 1 0 0,2 0 0 0,-2 1 0 0,-1 0 0 16,0 0 0-16,-2 0 0 0,-4-2 0 0,3 1 0 15,-1 2 0-15,-3 2 0 0,2 1 0 0,5 0 0 16,-7 1 0-16,5 0 0 0,-2-1 0 0,-1-1 0 15,2 4 0-15,-1 0 0 0,3 0 0 0,-1 3 0 0,0 1 0 16,1 1 0-16,0-2 0 0,0 2 0 0,0-1 0 16,1 1 0-16,-3 2 0 0,0 2 0 0,4 3 0 15,-2-1 0-15,2 3 0 0,-3-1 0 0,-1 2 0 16,2 0 0-16,2 2 0 0,-3-1 0 0,-1 0 0 16,0 4 0-16,4-2 0 0,-4 5 0 0,1 0 0 15,0 3 0-15,0 1 0 0,3 1 0 0,1 1 0 16,1 2 0-16,-1 0 0 0,5-1 0 0,0 3 0 15,0-1 0-15,6 2 0 0,-2-1 0 0,2 5 0 16,2-1 0-16,1 2 0 0,1 0 0 0,-1 3 0 16,3 0 0-16,1 1 0 0,0 1 0 0,1 0 0 0,1 2 0 15,-1 1 0-15,4 0 0 0,-2 1 0 0,2 0 0 16,-1 0 0-16,2 1 0 0,-1 0 0 0,1 1 0 16,2 1 0-16,-1-3 0 0,3 5 0 0,0-2 0 15,0 3 0-15,4 1 0 0,-2-2 0 16,2 4-51-16,0-1 102 0,2-1-102 0,-1 4 87 0,3 0-87 15,0 0-13-15,0 2 21 0,1-1 14 0,1 4-5 16,-1-2 17-16,2 2 3 0,-1 0-1 0,0 2 36 16,3 1-42-16,-1 0 13 0,-1-1 20 0,2 2-16 15,-3 1-9-15,3-1 13 0,-3 2-9 0,1 2-3 16,1-1 8-16,-3-1-13 0,-3 3 0 0,3 1 9 16,-6 0 1-16,1 3-12 0,-4-2 4 0,1 3-2 15,-3-1 7-15,-2 0-22 0,-1 3 31 0,-1-1-11 0,-3 2 1 16,-5 1 3-16,0 0-12 0,-6 2-90 0,-7 1-130 15,-5-2-159-15,-5 3-156 0,-10 0-82 0,-9 1-597 16,-1-1-237-16,-10 2-221 0,-8-2-322 0,-8-3-966 16,-8 3-1394-16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3-14T03:47:57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8502 5328 1365 0,'-4'-15'1519'0,"2"-2"183"0,-2 3-93 0,2 3 18 0,1 1 16 0,0 1-192 0,0 1-123 0,1 8-148 0,-4-10-210 0,4 10-216 0,6-5-174 0,-6 5-143 0,0 0-219 16,9 12-218-16,0 2 0 0,5 7 0 0,2 2 0 16,0 6 0-16,0 0 0 0,-1 5 0 0,-1-1 0 15,1 2 0-15,-3 1 0 0,-3-1 0 0,0-4 0 16,-4 3 0-16,-1-4 0 0,-2-5-318 0,-2-2-371 16,0-2-229-16,-1-4-298 0,0-3-2 15,-2-1-444-15,-2-9-278 0,-5 0-1421 0,2-7-1537 0</inkml:trace>
  <inkml:trace contextRef="#ctx0" brushRef="#br0" timeOffset="133.18">8456 5200 383 0,'-8'-26'825'0,"2"3"122"16,1 0-40-16,0 5 41 0,2 0-152 0,3 5-128 16,-2 1-147-16,-1 5-99 0,-1 0-99 0,4 7-96 15,-2-10-191-15,2 10-199 0,-1-7-70 0,1 7-502 0,0 0-233 16,0 0-1069-16,0 0-667 0</inkml:trace>
  <inkml:trace contextRef="#ctx0" brushRef="#br0" timeOffset="500.16">8699 5307 202 0,'0'0'883'0,"18"0"89"15,-18 0-99-15,24 2-32 0,-10-1-133 0,4 5-140 16,0 4-78-16,1 2-108 0,1 3-52 0,-2 5-87 15,2 4-25-15,-4 0-57 0,2 2 9 0,-3 5-54 0,-2-2-18 16,-2 0 77-16,-1 0-327 0,-4-3 112 16,-1-1-272-16,-2 0-5 0,-1-5-36 0,0-4 6 15,-1-5 72-15,0-1 91 0,-1-10 78 0,0 0 101 0,0 0 87 16,-4-14 117-16,-1-3 107 0,5-3 57 0,-1-9 93 16,2-1 58-16,0-5 86 0,2-2 3 0,2-1 22 15,4 1 137-15,0 1-223 0,0 3 184 0,5 2-249 16,-1 4 242-16,2 2-344 0,2 2 192 0,1 5-364 15,-3 6 201-15,4 5-328 0,-2 6 231 0,1 2-310 16,-3 6 22-16,2 4-26 0,-2 3 35 0,0 4-28 0,-2 2 32 16,0 2-24-16,-3 2 250 0,2-2-303 15,-1 3 208-15,-2-3-322 0,4 0-39 0,-6-2-50 16,1-5-65-16,0-1-63 0,-3-2-95 0,1-3-59 16,-2-2-36-16,0-3-25 0,-4-4 8 0,4 6-80 15,-4-6-137-15,0 0-20 0,0 0-471 0,2-6-58 0,-2 6-937 16,-5-10-894-16</inkml:trace>
  <inkml:trace contextRef="#ctx0" brushRef="#br0" timeOffset="733.54">9508 4867 1210 0,'1'-19'1324'16,"0"3"-40"-16,1 3 5 0,0-1-105 0,1 4-126 0,-2 1-112 15,-1 9-205-15,4-7-160 0,-4 7-112 0,11 7-79 16,-3 8-37-16,4 3-64 0,0 5-40 0,1 5-101 16,0 2 60-16,4 4-50 0,-3 1-24 0,2 3-30 15,0 0-13-15,0 1-14 0,-2-2-15 0,3 1 170 16,-3 0-293-16,1-1 38 0,-2-1-344 0,0-2-185 16,-3-3-158-16,-1-2-53 0,1-2-561 0,-3-5-285 15,-2-4-1226-15,-4-3-1339 0</inkml:trace>
  <inkml:trace contextRef="#ctx0" brushRef="#br0" timeOffset="899.68">9495 5271 651 0,'-14'-10'1048'0,"5"3"17"16,1-2 74-16,5 2-176 0,5-2-202 0,3 0-131 16,8-1-142-16,4 1-41 0,6-1-92 0,2 0-47 15,6-3-86-15,2 4-30 0,4-7-75 0,3 2-87 16,2-1-165-16,0-1-141 0,3 0 2 0,0-2-474 0,-1-1-144 15,-3 0-254-15,0-3-908 0,4 2-674 16</inkml:trace>
  <inkml:trace contextRef="#ctx0" brushRef="#br0" timeOffset="1366.82">10571 4464 628 0,'2'-18'963'0,"-1"1"110"0,0 4 268 0,2 0-252 0,-1 2-96 0,2 1-74 16,-2 3-32-16,-2 7-128 0,2-9-168 0,-2 9-122 0,0 0-137 15,0 0-30-15,11 10-73 0,1 5-19 0,-2 5-29 16,4 7-9-16,3 5 10 0,-2 7-11 0,4 3-2 16,2 3-17-16,-3 6-15 0,1 3-25 0,0 1-17 15,0 0-21-15,-1 0 3 0,-1 1-24 0,-1-4-12 16,1 2-6-16,-1-6-45 0,0-2 54 0,-2-3-352 16,-4-5-230-16,-1-2-176 0,0-7-196 0,-3-6-286 15,-2-5-267-15,-3-1-66 0,-2-9-820 0,1-8-951 0</inkml:trace>
  <inkml:trace contextRef="#ctx0" brushRef="#br0" timeOffset="1782.54">10557 4454 15 0,'-13'-3'528'0,"3"-1"206"0,0 0 94 16,0 3-28-16,10 1 14 0,-9-4-102 0,9 4-111 15,0 0-94-15,-7-4-122 0,7 4-34 0,0 0 108 16,22-4-208-16,-4 1 188 0,7-3-242 0,7-4 170 16,7 3-254-16,5-5-24 0,8 0 0 0,5-4-20 15,7-2-5-15,10-3-13 0,8-2-15 0,7-3-1 16,7-4-17-16,5 1-3 0,4-4-1 0,4-2-16 15,1-1 4-15,7-1 2 0,3 1-5 0,4-1-3 16,0 0-6-16,0 0 1 0,-1 0-19 0,1 2 34 16,1-1 181-16,2 3-218 0,-2-1 27 0,-1 3 14 15,-4 1 0-15,0 1 16 0,-2 3 11 0,-3-2 9 16,-3 5-7-16,-2 0 36 0,-4 0-50 0,-4 2 31 16,-8 4-41-16,-5 1 31 0,-8 0-58 0,-5 4 41 15,-8-1-39-15,-7 4 10 0,-4-1-134 0,-14 4-64 0,-6 1-244 16,-11 3-50-16,-26 2-81 0,30-3-118 0,-30 3-180 15,0 0-308-15,-20 12-687 0,-1-5-608 0</inkml:trace>
  <inkml:trace contextRef="#ctx0" brushRef="#br0" timeOffset="2333.44">10757 5332 216 0,'0'0'459'0,"0"0"4"0,-9 3-6 0,9-3-69 0,0 0-79 0,-7 6-7 0,7-6-22 0,-6 7 36 0,1-2-15 0,5-5 5 0,-8 10-8 0,3-4 9 15,0-2-10-15,-3 1 154 0,0 2-220 0,2-3-12 16,2 1-18-16,4-5-33 0,-9 8-25 0,9-8-31 16,-4 7-24-16,4-7-18 0,0 0-2 0,2 9-24 15,-2-9 32-15,9 5 1 0,1-3 45 0,5 1 16 16,6-6 45-16,7 1-18 0,5-4 2 0,12-4-40 15,5-5 7-15,11-1-33 0,12-7-8 0,12-2-20 0,11-5 0 16,10-2-26-16,9-3 14 0,9-2 167 0,9-2-232 16,8-2 1-16,3 0-6 0,5 0-2 0,1-1 2 15,2 0 3-15,3 1-6 0,0 1-11 16,-2 1 23-16,-5 0-9 0,-1 3 8 0,-1 1-10 16,0 3 9-16,-3 0-22 0,-5 3 34 0,-4 1-10 15,-9 2 7-15,-2 1 16 0,-9 2-23 0,-3 1 34 0,-8 3 170 16,-4 0-222-16,-11 1 186 0,-5 3-215 15,-10 1 11-15,-13 3 19 0,-9-2 3 0,-11 7 17 0,-8-2 30 16,-7 1 18-16,-6 3-7 0,-6 1-23 0,-5 0-40 16,-8 3-96-16,0 0-154 0,0 0 44 0,-17-1-432 0,6 5-164 15,-6-1-132-15,0 1-301 0,-3-2-564 16,-2 1-589-16</inkml:trace>
  <inkml:trace contextRef="#ctx0" brushRef="#br0" timeOffset="2733.45">14427 3507 339 0,'-1'-9'729'0,"1"9"140"0,0 0-90 0,1-21 97 0,-1 21-72 0,0 0-32 0,0-14 26 0,0 14-75 0,0 0-28 0,0 0-87 16,0 0-107-16,0 0-97 0,0 0-46 0,0 0-75 0,26 6 8 15,-13 6-11-15,4 5 16 0,4 8 1 16,3 4-10-16,4 7 2 0,1 5-23 0,3 12 23 0,3 4-57 16,-2 9-16-16,3 5-39 0,-4 1-23 0,-3 4-35 15,-2 2-9-15,-2-4-43 16,-1 3-68-16,1 1-169 0,-3-2-321 0,-4 1-425 0,-2-4-144 0,0-5-775 16,-9-5-1531-16,-3-6-1540 0</inkml:trace>
  <inkml:trace contextRef="#ctx0" brushRef="#br0" timeOffset="3584.41">11674 4282 131 0,'0'0'629'0,"0"-11"91"0,0 11 7 0,0 0-206 0,3-8-10 0,-3 8-136 0,6 8 37 0,5 1-54 0,-3 4-3 16,1 4-1-16,1 5-4 0,1 3-9 15,0 4 51-15,2 5-42 0,1 5-6 0,1 3 15 0,-2 4-64 16,5 2-11-16,-4 5-53 0,1-2-35 0,-2 0-30 15,0 0-37-15,3-3-20 0,-4 1-24 16,1-3-7-16,-3-4-36 0,-1 0 18 0,1-3-30 0,-2-3 20 16,-3-5-83-16,0-4-165 0,-2-4-196 0,-1-4-183 15,2-5-183-15,-3-3 137 0,-1-3-298 0,0-8-306 16,-2 6-532-16,2-6-570 0</inkml:trace>
  <inkml:trace contextRef="#ctx0" brushRef="#br0" timeOffset="3949.78">12547 3979 236 0,'0'-9'738'0,"1"2"70"0,-1 7-69 0,0-11-103 0,0 11-98 15,0 0-125-15,0 0-75 0,9 8-38 0,-2 6-22 16,0 3-1-16,2 6-27 0,4 2-7 0,-1 7 8 16,1 4-32-16,2 2-29 0,1 2-15 0,2 5 143 15,1 1-199-15,2 1-20 0,-2 0 13 0,1 3 7 16,3 0 24-16,-3 3 153 0,-1-3-234 0,1 0-11 15,-2-1 10-15,1-3-32 0,-1 0 6 0,0-3 12 16,-4-2-44-16,1-4-103 0,-2-5-116 0,-1-1 74 16,-3-6-370-16,0-3-111 0,-4-4-111 0,2-3-77 15,-4-5-51-15,-1-1-92 0,-2-9-345 0,3 6-408 0</inkml:trace>
  <inkml:trace contextRef="#ctx0" brushRef="#br0" timeOffset="4284.89">13513 3698 86 0,'5'-14'604'16,"-1"0"262"-16,5 5-14 0,-9 0-62 0,5 3-60 15,-5 6-141-15,8-7-124 0,-8 7-89 0,13 5-51 16,1 3-57-16,0 4 5 0,1 6 116 0,2 7-189 16,-1 3 195-16,5 7-225 0,-1 2 17 0,2 9-26 15,0 1-11-15,3 1-16 0,-2 5-16 0,3-1-18 16,-1-1-16-16,-3 2-10 0,4 1-5 0,-2-4-13 15,-1 3-143-15,-1-1-201 0,-2-3-52 0,-1 0-579 0,-1-2-181 16,-4-3-1238-16,-1-4-938 0</inkml:trace>
  <inkml:trace contextRef="#ctx0" brushRef="#br0" timeOffset="5200.56">9967 7954 975 0,'-5'-12'1282'0,"1"2"42"0,1 3-30 0,3 7-273 0,-2-10-197 0,2 10-140 0,1 7-87 0,2 5-147 16,2 7-57-16,2 4-99 0,3 7-34 0,1-1-79 16,1 4-13-16,1 0-45 0,4 4-28 0,-3-1-18 15,4-3-27-15,-3 1 3 0,-1-1 147 0,-1-3-190 16,0-3-1-16,-6-4-1 0,-1-1 2 0,-4-5 5 15,-2-9 25-15,-2 3 26 0,-5-6 63 0,7-5 76 16,-20-7 203-16,7-4-145 0,-2-6 35 0,2-3 29 16,-5-7 237-16,1-3-292 0,1-5 271 0,-1-4-301 0,-1-7 16 15,0-3 7-15,2-3-11 0,-1-3-26 0,2-2 102 16,-1 3-109-16,4-3 118 0,0 3-34 0,2 4-29 16,2 0-123-16,2 0-153 0,1 6 0 15,1-1 0-15,4 5 0 0,2 0 0 0,2 6 0 0,5 2 0 16,2 2 0-16,1 4 0 0,9 0 0 0,3 5 0 15,4 5 0-15,3 4 0 0,2 2 0 0,2 7 0 16,-2 3 0-16,0 3 0 0,-2 6 0 0,-3 1-293 16,-4 6-502-16,0 2-215 0,-7 5-270 0,1 1-253 15,-8 5-193-15,-2 2-362 0,-6-1-951 0,-6 2-1417 0</inkml:trace>
  <inkml:trace contextRef="#ctx0" brushRef="#br0" timeOffset="5383.36">9642 8247 440 0,'-6'8'899'16,"6"-8"27"-16,2 5-23 0,10-7-2 0,3-5-107 15,9 1-71-15,2-7-128 0,8 0-69 0,5-5-71 16,2-1-23-16,5-5-86 0,1 1-48 0,3-5-83 16,0 3-22-16,1-3-137 0,1 2-206 0,-2-3-283 15,-3 2-267-15,-3 2-270 0,-2 0-224 0,-6 0-966 0,-2 2-772 16</inkml:trace>
  <inkml:trace contextRef="#ctx0" brushRef="#br0" timeOffset="5782.66">10432 7363 15 0,'-9'-14'533'0,"3"-1"268"0,-1 0 139 0,2 2 59 15,1 3 199-15,2-3-283 0,0 5-60 0,-3 0 32 0,4 2 34 16,1 6-140-16,0-8-127 0,0 8-134 0,0 0-107 15,0 0-92-15,0 0-57 0,13 14-35 0,-3 1-11 16,4 6 10-16,0 4-27 0,5 4-29 0,2 6-22 0,2 4-22 16,0 4-69-16,0 5 57 0,-1 4-25 15,-1 2-12-15,0 3-15 0,-3 1-9 0,1 2 0 16,-4-3-12-16,3-1 1 0,-4 0-17 0,0-4-11 16,0-4 0-16,-4-3 1 0,2-5 179 0,-2-4-314 15,3-4-101-15,-4-4-37 0,1-2 3 0,0-5-368 0,-3-3-125 16,-1-4-134-16,-1-3-99 0,-1-4-19 0,-4-7 74 15,0 0-250-15,0 0-50 0,7-4-781 0,-8-4-656 16</inkml:trace>
  <inkml:trace contextRef="#ctx0" brushRef="#br0" timeOffset="6200.03">11066 7772 246 0,'0'0'604'15,"0"0"8"-15,0 0-37 0,-3 14-81 0,-1 0-68 16,1 3 31-16,-1 4-46 0,-2 2-40 0,3 6-73 15,-1-1-12-15,0 3-54 0,4 0-41 0,-1 0 138 16,2 1-229-16,2-1-27 0,3-4-5 0,0 0-17 0,3-5-9 16,-2-4-6-16,8-1 12 0,-1-5-47 0,4-3 27 15,-5-6-9-15,6-2 15 0,-2-5 176 0,2-5-179 16,-1-2 71-16,-3-1 79 0,3-7 34 16,-4-1 98-16,-1-4 43 0,-2-1 71 0,-4-2 17 0,-2-6 27 15,-4-2-34-15,-2-3-8 0,-4 3-11 0,-2-2-18 16,-4 5-25-16,-2 0-46 0,-1 3-55 0,-4 6-37 0,1 2 143 15,-1 5-279-15,-1 2 168 0,1 6-299 16,1 5-5-16,-1 4-388 0,-2 3-212 0,3 6-137 16,1 4-151-16,1 6-219 0,2 2-255 0,3 4-206 0,0-4-630 15,2 0-842-15</inkml:trace>
  <inkml:trace contextRef="#ctx0" brushRef="#br0" timeOffset="7049.88">11586 7597 84 0,'-8'-5'552'0,"2"-1"-2"0,-3 1 182 0,-1 3-232 0,-2 0 99 0,-3 2-184 0,-2 1-49 0,-2 3-29 15,0 4-44-15,0 1-33 0,-3 5-37 0,4 2-25 16,-1 4 130-16,1-1-216 0,4 2 152 0,0 1-218 0,5-1 161 16,3 1-201-16,2 0-3 0,2-1 0 15,5-2 2-15,2-3 7 0,4 1-3 0,2-5 0 16,0 1-3-16,3-6-9 0,1 0-21 0,6-4-12 0,-7-3 3 15,3-3 6-15,-1-5 2 0,3 0 17 0,-5-3 3 16,0-1 43-16,-1-4 53 0,-4 1 69 0,2-2 35 0,-3-2 57 16,-1 3 27-16,-2 0 93 0,0 2 5 15,-2 3 51-15,0 0 44 0,0 4-41 0,-1 0-95 16,-2 7-84-16,3-6-84 0,-3 6-35 0,6 5-31 16,-2 4-13-16,6 2-7 0,-1 2-2 0,0 4-29 15,4-1-1-15,0 3-20 0,1 0-30 0,0 0-93 0,0 0-30 16,1-2-74-16,2 0-24 0,-4-2-111 0,-1-2-58 15,2-3-89-15,-2-4-81 0,1 0 100 16,-2-3-329-16,0-3-50 0,1-6-87 0,-3-1-162 0,0-4-534 16,0-2-522-16</inkml:trace>
  <inkml:trace contextRef="#ctx0" brushRef="#br0" timeOffset="7236.29">11908 7299 176 0,'-9'-43'795'0,"4"6"193"0,-3 2 60 0,3 5 181 16,-3 5-38-16,2 5-47 0,1 2-82 15,1 5-179-15,2 4-184 0,2 9-181 0,0 0-96 16,-2 9-82-16,6 8-75 0,3 10-35 0,5 4-45 0,0 4-12 16,3 5-81-16,3 6 13 0,4-2-15 0,-3 5-10 15,5-2-10-15,0 4 169 0,2 1-217 0,-2-3-12 16,1 0-90-16,-1-1-91 0,-2-3-136 16,-1-1-100-16,-4-4-195 0,1-6-188 0,-3-2-143 0,-2-5-539 15,-5-8-1414-15,-3 1-1359 0</inkml:trace>
  <inkml:trace contextRef="#ctx0" brushRef="#br0" timeOffset="7399.56">11805 7670 585 0,'-6'-13'820'0,"5"3"-3"0,5-3-133 16,2 3-38-16,8-3-133 0,7 1-102 0,3 1-76 0,6 1-127 15,4-5-141-15,7 1 7 0,6-2-364 0,7-4-171 16,2-2-146-16,7-1-170 0,3-3-460 0,3-2-388 15</inkml:trace>
  <inkml:trace contextRef="#ctx0" brushRef="#br0" timeOffset="7950.48">13281 6688 492 0,'0'-16'1062'0,"-3"3"276"0,2 1 19 0,-1 3-122 0,1 0-175 0,1 9-175 0,0-7-150 0,0 7-174 15,4 9-106-15,1 5-103 0,3 7-47 0,3 7-74 0,1 6-32 0,4 6-19 16,1 8-35-16,2 4-41 0,0 8 7 0,1 0 2 15,0 3-44-15,-1-1-3 0,-2-1-13 0,1 1-12 16,-2-4-60-16,2-3-22 0,-2-2 31 0,-3-3-314 16,-1-3-156-16,-4-7-194 0,1-4-209 0,-3-5-276 0,-3-6-8 15,-3-7-1379-15,-2-8-1137 0</inkml:trace>
  <inkml:trace contextRef="#ctx0" brushRef="#br0" timeOffset="8399.82">13309 6844 292 0,'-11'-12'761'16,"1"3"107"-16,5 0 19 0,0 4 63 0,1-1-57 16,4 6-115-16,-5-9-101 0,5 9-129 0,-1-6-84 15,1 6-54-15,6-6-98 0,2 2-35 0,3 1-74 0,2 0-7 16,4-3-26-16,1 0 9 0,6-1-16 0,3 1 22 15,3-5-34-15,6-2 21 0,8 0-29 0,8-5 9 16,8-1-40-16,9-3-13 0,12-4-19 0,7-1-10 16,6-3-25-16,9-2-6 0,6-1 179 0,12-2-231 15,5 1-1-15,7-3 3 0,6 3-25 0,2-1 29 16,-2-1-15-16,4 3 18 0,3 0-19 0,-2-2-8 16,-3 5 9-16,-3-1 5 0,0 1 12 0,0 2-4 15,0-1 28-15,-1 3-32 0,-5 0 35 0,-2 1-27 16,-1 0 19-16,4-1-28 0,-3 2 36 0,-2 1 1 0,3 0 22 15,-5-2-16-15,-1 2 45 0,-2-1-17 16,-3 2 18-16,0 0-4 0,-1 0 24 0,-3 1-18 16,-2-1 38-16,-5 0-39 0,-3-2 39 0,-4 4-14 0,-5-3-1 15,-2 3-9-15,-5 0 8 0,-3-1 5 0,-5 2-17 16,-6 2 1-16,-6-2-9 0,-6 0-7 0,-4 3-7 16,-8 2-15-16,-6 1 1 0,-4 0-9 0,-7 2-1 15,-7 2-15-15,-6 2-1 0,-7 1-8 0,-15 6-48 16,24-7-195-16,-24 7-341 0,0 0-219 0,0 0-170 15,0 0-66-15,-47 6-477 0,19-2-1359 0,-7 3-1349 16</inkml:trace>
  <inkml:trace contextRef="#ctx0" brushRef="#br0" timeOffset="9237.19">14053 7421 60 0,'-22'10'191'0,"-1"2"26"16,0-1 59-16,1 0-24 0,4-2-11 0,0 1 2 0,0-3 115 0,3 3-203 0,1-4 133 0,1 3-174 0,2-3 136 15,0 1-172-15,3 0 173 0,0-2-174 0,0 1 215 0,2 0-177 16,-2-2 188-16,2 0-170 0,-1 1 17 16,0 0 30-16,-2 1 16 0,1-2 12 0,0 1-21 15,1 0-2-15,-1-2-23 0,8-3-5 0,-9 5-34 0,9-5-18 16,0 0-30-16,-5 5-8 0,5-5-7 0,4 6-25 15,-4-6 34-15,24-1 12 0,0-2 2 16,1-3 6-16,12-2-13 0,9-4-4 0,9-2 26 0,9-3-2 16,7-3 18-16,12-3-20 0,9-2 0 0,13-4-20 15,10-2 15-15,8-2 178 0,5-1-239 0,4-1-9 16,6-1-1-16,7 0 197 0,3 2-230 0,-1-1-3 16,-4 0 30-16,5 2-4 0,-3 1 30 0,3-2-7 15,-2 5 24-15,-2-4 7 0,-2 4-8 0,1-1-30 16,4 0 69-16,3 3-5 0,2 0 0 0,-1 2 3 15,-2 2-14-15,3-1 2 0,2 4-7 0,0 1-26 16,-3 2 13-16,0 3-34 0,-7 1 26 0,-3 1-36 16,-3 3 14-16,-7 2-22 0,-3-1 15 0,-6 4-22 15,-9 0 23-15,-6 0-45 0,-8 2 20 0,-4-3-58 0,-8 2 12 16,-7-1-14-16,-6 0 18 0,-4 0 184 0,-7-1-206 16,-9-1 187-16,-7 0-190 0,-7 0 208 15,-8 1-205-15,-7-1 207 0,-2 0-209 0,-6-1 223 0,-17 7-200 16,24-10 31-16,-24 10 24 0,17-7-10 0,-17 7 8 15,0 0-10-15,0 0-34 0,15-6 5 0,-15 6-40 16,0 0-58-16,0 0 135 0,0 0-233 0,0 0 190 16,0 0-198-16,0 0 239 0,0 0-190 0,0 0 223 15,0 0-205-15,-14 6 227 0,14-6-187 0,0 0 201 0,0 0-211 16,-19 7 164-16,19-7-280 0,0 0-101 16,-18 4-70-16,18-4-107 0,0 0-117 0,-27 6-92 15,27-6-235-15,-20-4-510 0,20 4-474 0</inkml:trace>
  <inkml:trace contextRef="#ctx0" brushRef="#br0" timeOffset="9633.69">19612 5516 287 0,'2'-5'624'0,"1"-3"115"0,-3 8 39 0,0 0-8 0,6-11 2 0,-6 11-81 0,0 0 62 0,0 0-307 0,0 0-126 0,0 0-38 0,0 0 112 0,0 0-183 0,21 8 188 0,-15 3-206 0,3 0 18 16,1 2 29-16,-1 1 34 0,0 2 24 0,3 1 15 15,-2 4 18-15,-2 1-5 0,3 1 12 0,-1 1 14 0,2 3-24 16,-1 3-26-16,1 4-34 0,-1 1-15 0,1 5-11 16,-2 4-18-16,-1 5-12 0,1 5 186 0,-1 4-265 15,-1 5-7-15,1 3-12 0,-3 4-15 0,3-2-11 16,0 0-13-16,1 2-23 0,-1-2-2 0,3-3-9 16,-1 1-67-16,-1-3 17 0,1-4-447 0,-1-1-352 15,-2-7-278-15,-1-6-84 0,-3-5-675 0,0-7-1316 16,-2-11-1462-16</inkml:trace>
  <inkml:trace contextRef="#ctx0" brushRef="#br0" timeOffset="10400.04">14782 6511 10 0,'9'-14'431'0,"1"1"222"0,-5-2 111 0,2 5-24 0,-2-3 30 0,0 2-51 0,0 3 104 0,0 0-252 0,-1 3 68 16,-4 5-291-16,5-7-85 0,-5 7-54 0,0 0-3 0,11 14-41 16,-5-1 17-16,4 7 29 0,-1 7 2 15,5 5 12-15,-1 5-13 0,0 6 1 0,3 6-47 0,1 7-3 16,2 5-21-16,0 3-10 0,-1 6-37 0,1 3 1 16,2-1-26-16,-1 1 7 0,1 0-25 15,-2-3-20-15,0-5-74 0,0-2-127 0,-2-2 7 0,-1-5-345 16,-2-8-220-16,2-4-228 0,-5-7 53 0,1-11-1555 15,-1-2-1051-15</inkml:trace>
  <inkml:trace contextRef="#ctx0" brushRef="#br0" timeOffset="10766.07">16198 6105 257 0,'7'-13'662'0,"-1"2"141"0,0 2-12 0,-2 1-44 15,0 3-113-15,-4 5-139 0,5-5-113 0,-5 5-81 0,7 7-31 16,-2 5-20-16,2 4-21 0,2 5-9 0,-4 3-12 16,3 5-23-16,0 5-5 0,1 5 146 0,0 4-186 15,0 2 142-15,2 4-218 0,-1 1-42 0,6 0 34 16,-4 2-41-16,5 0 29 0,-3-1-26 0,3 0 15 16,-2 0-1-16,3-2-17 0,-4 1 5 0,1-2-95 15,1-3-83-15,0-1 51 0,-4-5-405 0,-1-1-107 16,2-3-212-16,-7-6-347 0,2-5-559 0,-5-6-564 15</inkml:trace>
  <inkml:trace contextRef="#ctx0" brushRef="#br0" timeOffset="11100.69">17313 6007 226 0,'6'-11'728'0,"0"1"272"16,-2 4-220-16,0 0-21 0,-4 6-114 15,5-8-135-15,-5 8-87 0,0 0-92 0,13 7-23 0,-5 2-43 16,-2 5-6-16,4 4-3 0,-1 3-8 0,3 3-20 15,-1 5 13-15,1 3-46 0,-1 5 2 0,1-1-39 16,0 7 0-16,3 3 177 0,0 0-258 0,0-1-12 16,3 1 12-16,-1 0-33 0,1-2 10 0,-3 1-21 15,0-1-10-15,-2-3-62 0,1-1-154 16,-1-1-144-16,-2 0-183 0,-3-2-185 0,-3-1 42 0,4-5-419 16,-9-2-1020-16,1-4-717 0</inkml:trace>
  <inkml:trace contextRef="#ctx0" brushRef="#br0" timeOffset="11599.74">18303 5963 21 0,'3'-16'358'0,"-1"1"200"0,3 0 122 0,-1 2 53 0,1 1 52 0,-1-2 52 0,1 4 13 0,-2-2-25 0,1 5-7 0,1-1-11 16,-5 8-40-16,3-9-134 0,-3 9-128 0,0 0-127 15,0 0-74-15,12 9-70 0,-4 5-7 0,1 6-33 16,1 8-19-16,0 0-19 0,4 8-19 0,0 7 127 16,0 6-184-16,-1 5 0 0,1 4 38 0,-2 2-69 15,-1 2-73-15,3 4-154 0,-4-1-121 0,1 1-178 16,0 4-157-16,-2-1-173 0,0 4-36 0,0 1-451 16,-5 0 49-16,-2-1-1091 0,-2 0-937 0</inkml:trace>
  <inkml:trace contextRef="#ctx0" brushRef="#br0" timeOffset="16817.02">11507 10136 254 0,'0'0'690'0,"6"4"-64"0,-6-4 199 0,5 9-126 0,-5-9 12 0,4 14-24 0,1-6-71 0,-1 1-16 15,1-2-39-15,-1 5-68 0,0-4 11 0,1 3-15 16,-1-3-81-16,0 0-40 0,-2 0-62 0,2-3-29 15,0 1-43-15,-4-6-12 0,5 6-19 0,-5-6-7 16,0 0 18-16,4 5 21 0,-4-5 4 0,0 0-73 0,0 0 46 16,0 0-32-16,0 0-18 0,0 0-39 15,0 0-28-15,0 0-27 0,0 0-20 0,2 6-7 0,-2-6-16 16,0 0 4-16,0 0-6 0,4 5-13 0,-4-5 5 16,0 0 10-16,0 0 0 0,0 0 5 15,0 0 37-15,0 0 33 0,0 0 57 0,7-8-2 0,-7 8 182 16,2-16-275-16,-2 7 205 0,1-2-259 0,1-2 222 15,-5-1-256-15,3-2 245 0,-2 0-259 0,-2-1 285 0,-3-2-245 16,1 2 68-16,-3-1 14 0,-1 4 80 0,-2 1-18 16,-1 2 49-16,-1 2-61 0,-2 2 46 15,-2 4-30-15,-4 5-85 0,-1 3 45 0,0 6-71 16,-4 3 53-16,2 7-83 0,-1 3 130 0,1 5-160 0,0 3 71 16,6 4-73-16,1-1 65 0,4 2-62 15,3 1 60-15,3-1-65 0,5-1 63 0,5 0-58 0,4-2 64 16,4-1-17-16,2-5-6 0,6 1-4 0,0-6-9 15,2 0-27-15,4-6-61 0,-1-4-76 0,4-3-83 16,3-4-88-16,0-5-80 0,4-2-142 0,-1-2-147 16,0-6-52-16,3 0-381 0,-2-4-132 0,-2 0-280 15,-1-4-98-15,-2-2-975 0,-7 0-1202 0</inkml:trace>
  <inkml:trace contextRef="#ctx0" brushRef="#br0" timeOffset="17182.99">11728 9845 521 0,'-7'-25'1114'0,"-3"0"-7"0,1 4 176 0,1 2 31 0,3 4-88 0,-1 3 91 0,4 2-396 0,-1 3-27 0,3 7-385 0,0 0 65 16,1 7-284-16,7 8 117 0,3 7-246 16,2 7-59-16,2 5 15 0,2 3-34 0,0 5 12 0,-1 2 161 15,2 4-233-15,3 1 180 0,-3 0-231 0,-2-2-12 16,0 1-42-16,-4-4-3 0,1-3-9 0,-3-3-58 15,2-6-79-15,-3-3-74 0,0-5-29 0,-2-6 5 16,-3-5 49-16,3-3 60 0,-7-10 47 0,11 1 40 16,-6-7 34-16,4-6 61 0,-1-6 47 0,0-2 90 0,2-3 19 15,0-2 62-15,0-2 29 0,4 1 27 0,2 0-4 16,0 2-6-16,2 0 3 0,1 3-2 0,0 3-26 16,-2 3-29-16,2 1-33 0,-2 5-36 0,-2 2-19 15,-1 2-16-15,0 5-4 0,-1 1-19 0,2 4-15 16,-3 3 0-16,-2-1 2 0,4 5-5 0,-5 0-24 0,3-1-90 15,-2 1-108-15,-1 1-144 0,0-3-206 16,0-1-89-16,0 0-141 0,1-4-71 0,1 1 50 16,1-1-415-16,1-5-28 0,3 0-1171 0,-3-3-1007 0</inkml:trace>
  <inkml:trace contextRef="#ctx0" brushRef="#br0" timeOffset="17533.75">12564 9941 483 0,'-11'-15'899'0,"-5"2"-22"15,-1 4 2-15,-1 4 2 0,-2 0-112 0,-1 5-132 16,1 5-114-16,-2 2-107 0,3 3-81 0,-1 2-55 16,2 5-36-16,2 1-51 0,5 1-45 0,-1 2-19 0,7 1-26 15,0 0-88-15,4-1-44 0,2-4-93 0,4-1-14 16,2-2-29-16,-1-3-13 0,7-3-12 0,-3-2 39 16,5-3 19-16,-1-4 24 0,2-3 19 0,-2-3 24 15,5-2 7-15,-10-4 51 0,1 0 31 0,0-1 80 16,-1-3 55-16,-2 1 86 0,-3-3 109 0,-2 1 83 15,2 0 93-15,-4 0 34 0,4 2 17 0,-4 1 40 16,0 2 2-16,0 2-1 0,0 2 42 0,0 9-84 16,-2-13-112-16,2 13-94 0,-2-6-95 0,2 6-88 15,0 0-47-15,6 7-20 0,1 2-18 0,-1 6-15 16,4 1-55-16,3 1 27 0,-1 2-37 0,0 2 51 0,1 3-70 16,1-1 39-16,0 1-81 0,-1-4 171 15,0 1-375-15,-2-1 152 0,1-4-294 0,-1 0-110 16,0-3-167-16,-4-3-124 0,3-1-87 0,-2-3-31 0,1-2 83 15,-1 0-394-15,-8-4-178 0,0 0-167 0,10-7-599 16,-11 0-769-16</inkml:trace>
  <inkml:trace contextRef="#ctx0" brushRef="#br0" timeOffset="18017.96">12640 9826 251 0,'-5'-9'831'0,"-1"-1"106"0,3 4-84 0,1 0-39 15,2 6-164-15,-4-7-133 0,4 7-121 16,0 0-66-16,1 11-82 0,4-1-41 0,0 3-38 0,2 2-40 16,0 2-15-16,0 1-28 0,-1 1-5 15,3 2-22-15,1-2-20 0,-1-1-15 0,-1-2-45 16,1 0-37-16,-5-2-31 0,2-3-18 0,2-2-36 0,-2-2 7 16,-2-1-1-16,-4-6 43 0,10 5 16 0,-10-5 23 15,4-5 9-15,-3-1 10 0,1-2-2 0,-2-1 16 16,-2-1-7-16,1-2 23 0,-2 0-9 0,1 0 9 15,-1-3-7-15,-3-1 2 0,2 0 25 0,2 1 39 16,-7 0 48-16,1 1 37 0,-5 0 44 0,8 2 19 0,-4-1 23 16,3 4 24-16,-2-1 52 0,2 4 31 15,1-1-4-15,5 7-31 0,-7-7-43 0,7 7-50 0,0 0-42 16,-1-8-30-16,1 8-32 0,1-6-22 0,6 2-18 16,-1 0-8-16,8-4-2 0,0 2-4 15,3-1 16-15,1-3 18 0,-1 2 10 0,0 0 24 0,4 0-8 16,-10 3-16-16,6 0-14 0,-6 2 5 0,1 2-49 15,-12 1 11-15,15 2-16 0,-6 5-13 0,0 0 6 16,-3 4 0-16,-1 1 0 0,1 4 12 0,-3-1 5 0,4 1 7 16,-4 0 0-16,4 1-4 0,-1-2 13 15,2 1-7-15,0-2 6 0,2-1 31 0,0-1-5 0,4-1 48 16,2-3 5-16,5-3 11 0,2-4-8 16,7-2 148-16,4-4-211 0,3-1 141 0,7-2-209 15,2-3 32-15,-2 1-402 0,4-1-189 0,-2-1-213 0,-3 0-240 16,-2 0-374-16,-1 1-129 0,-2-2-908 0,-5-1-1017 15</inkml:trace>
  <inkml:trace contextRef="#ctx0" brushRef="#br0" timeOffset="20966.49">14133 9360 678 0,'1'-28'1266'0,"0"0"-29"0,-2 4 42 0,1 4-32 15,0 2 13-15,0 4-7 0,0 4-238 0,0 2-219 0,0 8-172 0,0 0-121 0,4 8-88 16,1 8-41-16,2 8-60 0,0 4-72 0,2 5-33 0,0 4-49 15,3 0-20-15,-3 2-31 0,1 1-22 16,1-2-49-16,1 1-99 0,-2-1-105 0,1-3-15 16,0-3-373-16,-1-1-2 0,0-3-302 0,-3-6 53 0,-1-2-369 15,-1-1-185-15,0-6 14 0,0-5-99 0,-5-8-524 16,3 6-644-16</inkml:trace>
  <inkml:trace contextRef="#ctx0" brushRef="#br0" timeOffset="21383.31">14272 9308 206 0,'-10'-4'744'15,"10"4"95"-15,-6-3-58 0,6 3-18 0,0 0-48 16,-9-2-114-16,9 2-101 0,0 0-88 0,0 0-71 0,0 0-52 16,0 0-32-16,5-6-9 0,2 3-3 15,6-2 1-15,5-2-30 0,5-4-36 0,5-2-5 0,4-2-16 16,7-3-22-16,7-4-12 0,9 1 134 0,7-6-206 15,10-2 1-15,3 1-16 0,8-4-11 0,5-4-12 16,4 1-4-16,4-2 5 0,10-1 35 0,8 1-40 16,4-3-21-16,4 2 26 0,2 2-33 0,4 1 5 15,2 1-1-15,5 2 12 0,1 3-10 0,1 3 8 16,-3 3-8-16,-3 3 5 0,-1 1 2 0,-1 4 3 16,-1 3-7-16,-5 2 5 0,-4 1-26 0,-6 5 21 15,-3-2 7-15,-5 2 1 0,-3 1-30 0,0 1 7 16,-3 1 5-16,-2-1 3 0,-1-1 4 0,-3 2 6 0,-1 0-7 15,-2-1 2-15,-2 1-4 0,-1-2 167 0,-4 3-181 16,0-3 4-16,-3 1 10 0,-3 2-1 0,-2 0 6 16,-4-1 3-16,-5-2 12 0,-2 3-10 0,-5-2-1 15,-4 1 13-15,-7 0-10 0,-2-1-1 0,-5 0 7 16,-6 0-47-16,-6 0-60 0,-6 1-44 0,-4-1-41 0,-5 1 114 16,-3-1-266-16,-11 2-114 0,7-3-112 15,-7 3-79-15,0 0-127 0,-23 1-194 0,10 3-72 0,-8-1-265 16,-5 2-410-16</inkml:trace>
  <inkml:trace contextRef="#ctx0" brushRef="#br0" timeOffset="22733.6">14399 9882 680 0,'4'-6'855'0,"1"2"-11"0,-5 4-27 0,5-7 130 0,-5 7-258 0,5-4 40 0,-5 4-261 0,0 0 39 0,0 0-243 0,0 0 108 0,0 0-215 15,0 0 119-15,5 10-197 0,-5 0 155 0,3 2-181 16,-2 2 154-16,5 1-173 0,-3 3 5 0,-1 1-23 15,2 3-1-15,-1 0 46 0,1 1-33 0,0 2 2 16,-2 2-2-16,1 1 6 0,0-3 5 0,-1 2 8 16,-1 0 0-16,0-2-12 0,-1 2-3 0,1-3-8 15,1-2 7-15,-1 0-6 0,2-1-10 0,-1-1 1 0,-2-3-15 16,4-2 6-16,-1-1-7 0,0-3 5 16,0 0-8-16,3-4 7 0,-2 1 10 0,-1-4-6 0,1 1 4 15,-4-5 14-15,9 2 23 0,-9-2 21 0,12 0 9 16,-12 0 18-16,18-6-14 0,-10 3 0 0,2 0-26 15,2-3-2-15,2 2-11 0,-2-1-13 0,4 1-16 16,-1-1 4-16,2 1 2 0,1-1-5 0,-2 2-6 16,5-1-11-16,2 1 4 0,2-1-5 0,1-1-8 15,2 1 5-15,1 0 4 0,3-1 1 0,0-1-2 16,1 0-4-16,3-2 9 0,0 2 3 0,1-3-6 16,1-1-3-16,3-1-5 0,2 0 7 0,1-3-21 0,4 2 5 15,3-2-4-15,2 0-1 0,1-3-7 0,4 1 4 16,2 0 1-16,1 1 6 0,2-2-6 0,0 0 5 15,1-1 1-15,-1 1 4 0,3 2 5 0,-4-1-2 16,2 1 4-16,-2 1 2 0,-2 2-3 0,0-1-1 16,-6 1 0-16,2 1-15 0,-6 3-18 0,0-2-5 15,-3 2 27-15,-3-2-11 0,2 2 149 0,-3-3-182 0,2 2 163 16,0-3-170-16,-1 2-42 0,1-2 67 16,-1-3 167-16,3 3-181 0,0-1 179 0,-1-1-193 0,3 1 18 15,-2-1 7-15,3 1 9 0,-3 1 17 16,-1 0 0-16,0 1 11 0,0-1 6 0,-4 0-10 0,2 0 14 15,-5 3-2-15,1-2-10 0,-2 0 12 0,2-1 1 16,-4 2-10-16,1-1 0 0,-1-1-1 0,1 1 3 16,2-2-2-16,1 3-3 0,0 0 4 0,2-3-2 15,0 4 6-15,1-2-4 0,3 0 8 0,-1 1 4 16,5 1-5-16,-2-1 3 0,1 1-21 0,2-1 13 16,-1 2 2-16,0-1 11 0,1 1-8 0,-2 0-9 15,0 2 7-15,-1-2-6 0,0 1-8 0,-3 3-16 16,2-2-21-16,-5 0-4 0,3 1 16 0,-3 1 4 0,2 0 1 15,-2-2 7-15,0 1 11 0,0-1-4 0,3 0 8 16,-2 1 8-16,2 0-7 0,-3-2 4 0,3 1 3 16,-3 2 7-16,0-4 29 0,-3 1-33 0,-2 4-13 15,-1-3 5-15,-2 0 5 0,-2 2 5 0,0 2-4 16,-3-2 15-16,0 1-11 0,-4-1 1 0,-1 1 0 16,-1 0 0-16,-2 0-6 0,-1 0 12 0,-1 0-4 15,-3-2-2-15,2 3 14 0,-2-1 2 0,1 0 7 16,-2 1 19-16,-1 1-9 0,-1-3 9 0,2 3 2 15,-2-3 16-15,-3 3 8 0,3-1 3 0,-3 0 5 16,3 0 14-16,3-1-4 0,-2-1-6 0,2 1-8 0,3 1-10 16,-2 0-8-16,1-1-2 0,-3 0-8 0,0-1-14 15,0 1-1-15,-4 1-1 0,-11 2-35 16,12-3-42-16,-12 3-103 0,6-4-147 0,-6 4-177 0,-1-10-197 16,-3 4-179-16,-4 2-73 0,-3-4-240 15,-1 1-750-15,1-1-627 0</inkml:trace>
  <inkml:trace contextRef="#ctx0" brushRef="#br0" timeOffset="23300.11">19406 8375 8 0,'0'0'394'0,"9"-3"178"0,-1-1 3 0,-8 4-30 0,9-3-65 0,-9 3-29 0,0 0-19 0,17 0-34 0,-17 0-28 0,13 0-24 15,-13 0-10-15,19 4-24 0,-8-3 1 16,0 3 116-16,1-2-155 0,-1 3 6 0,-1-1-5 0,2-1 9 16,-2 2 1-16,-2-1-10 0,3 4-17 0,-3 1-11 15,0 5 12-15,-1 1 16 0,2 5 3 0,1 1-10 16,-2 4 5-16,0 4-16 0,-3 4-20 0,1 2-8 16,2 4-31-16,-2 1-26 0,3 1-9 0,0 4-12 15,2 1-19-15,0-2-14 0,0 2 129 0,1-2-185 16,3 2-64-16,-4-2 62 0,2-3 159 0,-1 1-208 15,0-5 158-15,-1-4-333 0,-3-1-243 0,-2-7-232 16,-2-4-202-16,2-4-136 0,-4-2-102 0,0-3-68 0,-2-4-62 16,0-8-1018-16,0 0-835 0</inkml:trace>
  <inkml:trace contextRef="#ctx0" brushRef="#br0" timeOffset="24150.38">15185 9040 161 0,'6'-8'502'0,"2"0"-53"0,-3 3 193 0,-1-1-177 0,0 1 125 0,-4 5-153 0,6-7-19 0,-6 7 3 0,5-8-9 0,-5 8 4 16,5-5-54-16,-5 5-36 0,0 0-39 0,0 0-76 15,0 0-52-15,0 0-28 0,8 11-3 0,-4-2 29 16,1 7 19-16,1 3 45 0,6 6 155 0,-2 6-180 16,0 5-8-16,4 5-14 0,2 9-21 0,0 4-20 15,2 4-31-15,4 5-15 0,-2 2-12 0,1 0-14 0,-1 1-11 16,2-1-2-16,-3-1 152 0,0-2-185 16,2-3-13-16,-6 0-27 0,3-6-71 0,-3-4-60 15,-1-4-85-15,-4-4-66 0,1-6-80 0,-1-6-104 0,-2-6 90 16,-3-3-225-16,-1-3 17 0,-2-7 6 0,1-3 156 15,-3-7-238-15,0 0-99 0,0 0-474 0,0 0-394 16</inkml:trace>
  <inkml:trace contextRef="#ctx0" brushRef="#br0" timeOffset="24617.11">16380 8678 224 0,'5'-3'533'0,"-5"3"-88"0,0 0 15 0,0 0-86 0,0 0-75 0,6 3-41 0,-4 4-8 0,0 3 28 0,2 3 31 0,2 4-1 16,1 5 5-16,-1 2-9 0,3 2-19 0,-1 3 6 15,3 3-3-15,3 3-29 0,3 4-5 0,2 1-21 16,0 9 140-16,4-4-168 0,0 9-7 0,-1 2-18 16,2 3 5-16,-1 3-36 0,-1-2-28 0,-2 0-29 15,2-2-14-15,0-1-21 0,-3-2-81 0,0-2 56 16,0-4-275-16,-5-2 32 0,0-5-296 0,-6-5-105 0,0-2-119 16,-4-4-139-16,-3-5-199 0,-2-5-314 0,-2-3-439 15</inkml:trace>
  <inkml:trace contextRef="#ctx0" brushRef="#br0" timeOffset="25184">17821 8651 560 0,'-2'-10'811'0,"-3"0"-151"0,1 0-37 0,3-1 46 0,1 5-3 0,-2-1-52 0,2 7-80 0,-5-10-77 16,5 10-77-16,3-6-76 0,-3 6-66 0,0 0-67 0,0 0-52 16,-3 9-10-16,6 1-11 0,-1 5 10 15,1 5 30-15,4 5 40 0,0 3 30 0,-1 6-8 0,3 1 3 16,3 2 4-16,-3 4-16 0,3 0 19 16,4 5 10-16,-1 1-49 0,2 2 40 0,-1 1 132 15,6 3-205-15,0 2-14 0,3 1-20 0,0 0-13 0,3 0-24 16,0-3-9-16,0 1-9 0,-1-5-31 0,2-2-83 15,-3-3-109-15,-1-3-114 0,0-5 63 0,-2-4-296 16,-2-4 60-16,2-6-329 0,-7-3-216 0,-1-6-139 0,-5-2-1124 16,-1-5-874-16</inkml:trace>
  <inkml:trace contextRef="#ctx0" brushRef="#br0" timeOffset="25582.9">18805 8610 312 0,'0'0'752'0,"0"-13"-33"0,0 13-1 16,3-9 0-16,-3 9-3 0,1-7-85 0,-1 7-44 0,0 0-75 0,0 0-57 15,0 0-16-15,0 0 28 0,9 4 18 0,0 4 14 16,1 3-5-16,-1 4-4 0,3 6-7 0,2 3-33 15,-3 4 136-15,3 4-235 0,-1 4 137 0,0 4-253 0,2 3-22 16,-2 2-28-16,4 1-50 0,-2 1-14 0,3 2-27 16,1 0-66-16,0 1-62 0,-1-3-598 0,-1 2-337 15,3-4-310-15,-3 0-485 0,1-4-1273 0,-1-2-1418 16</inkml:trace>
  <inkml:trace contextRef="#ctx0" brushRef="#br0" timeOffset="65099.87">23673 2674 179 0,'0'0'673'0,"0"0"142"0,0 0-87 0,0 0 55 0,5 5-40 0,-5-5-44 0,0 0-69 0,0 0-61 16,0 0-61-16,0 0-30 0,8-3 0 0,-8 3-16 15,0 0-29-15,9-7-4 0,-9 7 23 0,8-6 24 16,-8 6-8-16,7-9-29 0,-4 3-21 0,1 0-10 16,-2 0-64-16,0-2 64 0,-2 0-72 0,1-2 6 15,-2 0-99-15,-3-1 13 0,0-1-94 0,1 0 17 16,-6 1-80-16,-3 2 12 0,-3 0-66 0,-5 3 15 16,-4 2-44-16,-7 2 253 0,-1 4-269 0,-6 2 209 15,-4 2-304-15,-3 3 283 0,0 1-303 0,-1 4 62 16,1-2-36-16,3 1 61 0,7 2-16 0,3 1 14 0,6-3-34 15,4 1 47-15,6 0-33 0,4-1 36 16,7 0-22-16,4-1 40 0,7 1-27 0,6-2 49 0,9 1-34 16,6 0 40-16,8 2-46 0,2-2 43 0,4 2-44 15,2 1 36-15,-1 1-38 0,-1 1 33 0,0 0-1 16,-5 2-13-16,-5-1-1 0,-5 0-4 0,-3-3 7 16,-7 2-12-16,-5 0 5 0,-3-1 2 15,-7-1 9-15,-5 1 9 0,-6-3 10 0,-5 3-6 0,-6-5-8 16,-3 2 3-16,-5-4-13 0,-2 1 7 0,-1-2 3 15,0-2-1-15,-1 1-2 0,0-4-5 0,2 0-11 16,2 0-14-16,2 0-47 0,1-3-37 0,4 1-32 16,3 1-22-16,3-1-16 0,2-1-101 0,14 0 46 15,-20 0-44-15,20 0-99 0,0 0-122 0,-15 0 45 0,15 0-346 16,0 0-7-16,-4-4-479 0,4 4-212 0,4-8-126 16,1 4-579-16,2-2-807 0</inkml:trace>
  <inkml:trace contextRef="#ctx0" brushRef="#br0" timeOffset="65382.65">23954 2632 212 0,'13'-18'1009'0,"0"3"203"0,-3 1 136 0,-1 2 58 0,0 2-79 0,-4 1-67 0,0 3-168 0,-5 6-211 0,5-9-196 16,-5 9-145-16,0 0-111 0,6 13-56 0,-5 1-52 16,0 5-43-16,-1 5-48 0,1 5-13 0,-1-1-68 15,2 5 9-15,-2 1-61 0,-2 2 18 0,1-1-28 16,1 1-21-16,0 0-8 0,0 1-3 0,0-1-25 16,0 0-60-16,0 0-126 0,0-4-170 0,-2-2-240 0,-1 0-333 15,-1-8-192-15,2-1-328 0,-2-4-306 16,-3-6-1216-16,0-1-1378 0</inkml:trace>
  <inkml:trace contextRef="#ctx0" brushRef="#br0" timeOffset="65550.37">23793 3012 276 0,'-12'-10'905'0,"5"3"138"0,1 1-29 0,1 0-30 16,5 6-123-16,-2-7-179 0,2 7-116 0,11-9-132 15,0 5-32-15,3 1-73 0,4-2-40 0,3 2-72 16,3-3-20-16,1 4 143 0,2-4-262 0,4 0-20 15,0 1-81-15,-2 1-124 0,0 0-137 0,2-1 68 0,-3 1-411 16,-2 1-125-16,-1 0-54 0,-4 1-182 0,-6 0-1018 16,0 0-657-16</inkml:trace>
  <inkml:trace contextRef="#ctx0" brushRef="#br0" timeOffset="65916.95">24257 2914 137 0,'0'0'509'0,"5"6"171"0,-5-6 69 15,3 8-9-15,0 0 86 0,-2 0-56 0,1 2-26 16,1 0-61-16,0 6-60 0,-2-2-59 0,3 2 6 0,-1 0-99 15,4 2-58-15,-3-4-65 0,-2 1-58 16,-2 0-59-16,1-2-48 0,1-1-31 0,-4-2-26 0,1-1-30 16,1-1-19-16,0-8-5 0,-2 9-13 0,2-9-16 15,0 0-19-15,-9-3-34 0,4-2-31 0,0-4-9 16,1-2 4-16,0 3-4 0,-1-9 0 16,2 1-16-16,-1-3 34 0,2 2-17 0,-1-4 41 15,3 4-32-15,3 0 41 0,-1-1 11 0,3 4 25 0,1 1-4 16,-1 1 13-16,1 0-8 0,4 2 0 0,-1 3 2 15,0 0 2-15,4 1-4 0,-3 1-8 0,2 1 7 16,3 0 7-16,-2 1-5 0,3 3-6 0,-3 0 1 16,-1 2-27-16,-2 0 0 0,-4 3-6 0,1 0 3 15,-1-1 20-15,-3 5-23 0,-2-1 8 0,0 3-28 16,-2-2 31-16,1 6-28 0,0-2 30 0,-1-1-22 0,1 1 26 16,1-1-14-16,0-2 16 0,3 2-25 0,0-1 29 15,2-3-17-15,2 1 25 0,1-2-8 0,-3-1 11 16,7 0-29-16,4-2 15 0,-3-2-115 0,2-2-137 15,0 0-224-15,0 0-195 0,0-3-48 0,0 1-478 16,-2 1-110-16,2-4-1097 0,-5 1-983 0</inkml:trace>
  <inkml:trace contextRef="#ctx0" brushRef="#br0" timeOffset="66133.37">24739 2846 1062 0,'5'-4'1422'0,"0"-2"-2"0,-5 6-117 0,4-4-231 0,-4 4-186 0,0 0-105 0,8 9-86 0,-4 2-67 0,0 3-79 0,-2 3-100 16,4 1-80-16,-3 0-59 0,-2 2-59 0,2 4-47 16,-2-4-98-16,-1 3 57 0,-1-4-65 0,-2 0-170 15,2 0-226-15,-7-4-59 0,3 1-482 0,0-5-49 16,-3 1-564-16,1-6-256 0,-2-2-758 0,9-4-1059 0</inkml:trace>
  <inkml:trace contextRef="#ctx0" brushRef="#br0" timeOffset="66266.64">24632 2738 502 0,'-3'-25'898'0,"1"2"44"0,0 2-80 0,2 3-74 0,0 5-137 15,0 1-154-15,2 3-175 0,0 1-268 0,1 3-221 16,-3 5-295-16,0 0-58 0,15 3-1288 0,-15-3-588 15</inkml:trace>
  <inkml:trace contextRef="#ctx0" brushRef="#br0" timeOffset="66550">24825 2851 32 0,'11'19'421'0,"-1"0"216"0,-2 1 58 0,2-1-68 0,2 1-86 16,-4-1-16-16,-1 1-87 0,0-5-86 15,-4 2-63-15,1-3-54 0,-4-2-51 0,0-1-31 0,0-3-20 16,0-1-20-16,0-7-13 0,-4 6-25 0,4-6-1 15,-6-6-17-15,5 1 4 0,2-4 44 0,3-3 64 16,3-1 84-16,1-3 97 0,4 1 88 0,3-1 146 16,0 1 84-16,6-1 37 0,-1 1-43 0,0 3-15 15,1 4-101-15,-1-2-48 0,0 5-63 0,0 2-48 16,-1 2-69-16,1 3-63 0,-1 4-42 0,-4 2-36 16,6 2-41-16,-4 3-29 0,-1 3-18 0,0 2-5 15,-3 0-15-15,0 1-16 0,-4 0-8 0,-1 0-31 0,-3-1-85 16,-3-2-120-16,0-2-124 0,-2 0-195 15,1-3-203-15,-1 0-157 0,1-3-107 0,-1-2-136 0,0-6 7 16,6 10-81-16,-6-10-81 0,0 0-951 0,13 0-827 16</inkml:trace>
  <inkml:trace contextRef="#ctx0" brushRef="#br0" timeOffset="67032.85">25778 2889 832 0,'-4'-18'1041'0,"-3"4"-99"0,-7-2 84 0,-2 5-97 15,-2 2-153-15,-2 1-138 0,-1 6-115 0,0 2-77 16,-2 2-63-16,2 4-74 0,-2 2-58 0,2 1-49 0,3 3-51 16,1 0-28-16,3 1-28 0,1 2-30 0,4-2-73 15,5 0-31-15,-1-1-42 0,5-2 13 0,3-2-9 16,3 0 22-16,1 0-29 0,2-4 28 0,5 1-26 16,0-3 50-16,5-3-17 0,0-2 50 0,0-1 169 15,2-2-208-15,0-3 26 0,-1-1 65 0,-1-2 82 16,-1 0 78-16,1-2 78 0,-1-2 75 0,-3 1 71 15,0-3 17-15,-2 0-2 0,1 4 10 0,-1-3 24 0,-4 4 89 16,-1 2-59-16,-1 2 85 0,-2 2-131 16,-1 1 22-16,-1 1-178 0,-3 5-13 0,4-5-146 15,-4 5-6-15,-2 8-72 0,2 5 60 0,-2 5-98 0,-1 4 87 16,2 6-9-16,0 3-13 0,-1 7 43 0,0 2 345 16,2 3-492-16,0 3 0 0,2 4 0 15,0 0 0-15,0 4 0 0,-2-5 0 0,0 0 0 0,0-2 0 16,-4-2 0-16,-2-5 0 0,-4-3 0 0,0-4 0 15,-6-6 0-15,1-5 0 0,-4-6 0 0,-2-4 0 16,-1-5 0-16,0-5 0 0,-3-4 0 0,2-5 0 0,0-5 0 16,-2-4 0-16,2-6 0 0,2-3 0 15,1-2 0-15,4-1-8 0,0-4-35 0,3 1-22 16,2 2 18-16,4 1-1 0,2 3 15 0,2 2-1 16,5 2 2-16,0 2-10 0,5 2 1 0,2 2-7 0,5-1-25 15,1 3-62-15,8 2-78 0,3 2-83 0,3 1-78 16,4-2-62-16,7 4-157 0,3 1-1 0,3 2-476 15,5-3-183-15,-1 1-186 0,1 4-219 0,-1 1-104 16,-1-5-666-16,-1 3-1027 0</inkml:trace>
  <inkml:trace contextRef="#ctx0" brushRef="#br0" timeOffset="67849.42">26797 2508 287 0,'6'-10'1018'0,"-1"0"193"0,0 4-1 0,0 0-91 0,-1 1-255 0,-4 5-168 0,0 0-165 0,4 10 7 0,0 7-80 0,-1 6-16 0,-2 7-84 0,0 2-14 0,-1 4-91 0,0 2-36 16,-2 4-45-16,0 1-16 0,-3 0-42 0,-1 1-24 15,-1-2 146-15,-2 0-275 0,-1-3-69 0,1-3-47 16,-2-4-99-16,-1-2-85 0,2-7-89 0,1-2-64 16,0-7-61-16,1-1-26 0,1-7 106 0,7-6-1 15,-17 0 98-15,9-8-26 0,1-4 122 0,-1-4-6 16,2-4 105-16,1-3-18 0,3-4 42 0,1-2 87 16,2-3-34-16,3-2 106 0,3-3 97 0,3 0 99 15,1 1 65-15,0-1 69 0,2 7 16 0,0-3 128 0,3 3-13 16,-5 4 98-16,1 4 5 0,0 1-9 0,3 3-35 15,-3 3-51-15,-1 5-89 0,4 5-97 0,0 2-43 16,4 7-47-16,-1 4-35 0,3 6-26 0,0 7-33 16,0 2-51-16,1 4 18 0,-1 2-21 0,-1 2-7 15,-1-1-17-15,-4 0-14 0,-2-2-44 0,-2-1-35 16,1-3-21-16,-6-3-29 0,-1-2-21 0,-1-2 29 0,1-7-22 16,-2 3 65-16,-2-4 19 0,2-3 142 15,-3-6 29-15,0 0 43 0,8-3 2 0,-4-7 45 16,2-2 6-16,0-4 29 0,0-4 25 0,4-5-11 15,1-2 229-15,0-6-296 0,6-4 2 0,-2-3-14 0,2-3-26 16,2 0-13-16,0 2-32 0,0-1-6 0,-1 4-37 16,-1 6-12-16,-4 3-5 0,1 7 228 0,-5 2-369 15,-2 3-146-15,1 6-323 0,-8 11-414 0,0 0 23 16,6 6-161-16,-7 11-187 0,-3 3-330 0,2 4-1155 16,-1 2-1320-16</inkml:trace>
  <inkml:trace contextRef="#ctx0" brushRef="#br0" timeOffset="68199.75">27565 2839 326 0,'-11'-12'858'0,"-5"5"125"0,-1 0-107 0,-2-1-22 0,1 5-112 0,0 0-130 0,-3 3-107 0,0 3-92 0,1 2-85 15,1 1-57-15,1 4-50 0,1 2-33 0,3 1-23 16,1 2-34-16,3-1-31 0,4 0-33 0,-1 2-61 15,7-3 157-15,5 3-276 0,0-6 175 0,3 1-234 16,4-2 206-16,4-4-209 0,2 0 39 0,-1-7 219 0,2-1-193 16,-1-2 252-16,-2-3-56 0,0-1 143 0,0-2 172 15,-3-2 133-15,-1-2 102 0,-1 1 25 16,-2 0-3-16,-4 2 14 0,4 0-17 0,-4 3 97 16,0 1-162-16,-1 2 2 0,-4 6-206 0,4-8-13 15,-4 8-174-15,0 0 8 0,0 0-130 0,6 8 48 0,-3 2-87 16,-1 0 64-16,2 5-18 0,0-2-30 0,0 2-18 15,1-1-78-15,-3 0-66 0,5 1-96 0,-1-2-92 16,0-1-105-16,-1-1-127 0,-1 0-35 0,1-3-460 16,-3 0-156-16,5-2 123 0,-7-6-441 0,3 6-243 15,-3-6-994-15,0 0-1303 0</inkml:trace>
  <inkml:trace contextRef="#ctx0" brushRef="#br0" timeOffset="68666.39">27708 2746 382 0,'9'-11'924'0,"1"0"-32"0,1 8-72 0,2 2-84 16,3 2-52-16,-2 4-170 0,2 2-72 0,-3 4-58 15,1 1-56-15,0 1-53 0,-2 0-52 0,-1 1-37 16,-3 0-25-16,-2-1-25 0,-4-3-32 0,0 3-9 0,-2-4-17 16,-1 0-5-16,-2-2-3 0,-2 0-14 15,0-2-8-15,-1-1 12 0,6-4-33 0,-13 1 32 16,13-1-15-16,-10-6 1 0,10 6-4 0,-7-11 10 0,7 3 52 15,5-4 81-15,-1-1 102 0,5-1 119 0,3-2 68 16,-1 2 40-16,5-1-34 0,0 3-36 0,3-1-7 16,-3 3-26-16,3 4-56 0,-2 0-71 15,3 5 184-15,-1 2-344 0,-2 5-32 0,-1 4-16 0,2 2 14 16,1 4-48-16,-5 2 18 0,2 2-33 0,-3-1 8 16,-2 2-28-16,-3-4 8 0,-3 2-68 0,-4-1-46 15,-1-3-71-15,0 0-57 0,-2-2-92 0,-2-3-69 16,-2-1-52-16,3-3 83 0,-6 0 57 0,9-6 85 15,0 0 29-15,0 0 60 0,-10-6 49 0,11-1 100 0,0-5 125 16,4 0 98-16,0-1 51 0,4-5 38 0,3-1 74 16,1-2-15-16,3 1 44 0,3-1-18 0,1 2-14 15,-3 4-100-15,0 2 67 0,-2 3-124 0,-2 3 42 16,-3 0-154-16,-1 3 15 0,-9 4-93 0,17 1 69 16,-6 6-119-16,-2 2 86 0,0 1-109 0,3 1 88 15,-3 3-97-15,0 0 74 0,2 2-121 0,-2-2 7 16,0 1-166-16,-1-5-88 0,-2 1-151 0,-1-1 19 15,-1-1-486-15,0 1-189 0,1-3-85 0,-2-1-174 0,3 0-168 16,-2 0-118-16,2-2-696 0,3 0-967 0</inkml:trace>
  <inkml:trace contextRef="#ctx0" brushRef="#br0" timeOffset="68984.5">28647 2887 300 0,'7'-5'706'0,"3"0"0"0,1 2 7 0,3 0-109 0,3 2-9 0,0-2-93 0,2 1 21 0,3-1-110 0,2-2-24 0,1 0-34 16,0-1-19-16,2 0 16 0,-1-2 0 0,1-3 46 16,-1 1 39-16,-3-3-34 0,-5-2 49 0,1 1 6 0,-6-4 2 15,-6 1-36-15,-2-1-53 0,-5 1-46 16,-5 1-72-16,-4 2-64 0,-4 2-37 0,-6 1-27 16,-5 3-34-16,2 5-6 0,-2 3-22 0,-3 3-25 0,-2 4-7 15,-1 5 13-15,2 4-8 0,0 3 2 0,3 3-22 16,3 2-3-16,0-2-1 0,7 4 7 15,3 1 7-15,5-2 6 0,5-1-5 0,4 1 47 0,5-3 20 16,4-2 51-16,5 0 35 0,1-3 40 0,3-3 21 16,3-3 51-16,3-3 49 0,2-3-96 0,4-1-25 15,2 0-39-15,5-2-35 0,2-1-46 0,1-1-167 16,1 0-154-16,1 0-254 0,0-1-126 0,0 1-609 16,-1-2-197-16,-3 3-335 0,-9-5-223 0,-1 3-672 15,-7 1-1218-15</inkml:trace>
  <inkml:trace contextRef="#ctx0" brushRef="#br0" timeOffset="70384.81">23687 4503 139 0,'4'-12'459'0,"-4"0"226"0,0 5-54 0,3-1 12 0,-6 3 45 0,3 5 5 0,4-10-47 0,-4 10-59 0,0 0-41 0,0 0-52 0,0 0-50 16,0 0 45-16,8 7 181 0,-6 2 89 0,3 5-54 16,-1 2 9-16,1 3-49 0,-1 3-63 15,-3-1 18-15,2 2-80 0,-2 1-31 0,2 3-123 0,-3-1-17 16,0-1-107-16,-3 0 219 0,1 0-361 16,-1-1 260-16,-1-2-390 0,-1 0 126 0,-1-3-476 15,-1-2-188-15,-3 1-334 0,1-2-319 0,0-4-17 0,0-2-557 16,-1 1-399-16,0-7-537 0,-2-2-1289 0</inkml:trace>
  <inkml:trace contextRef="#ctx0" brushRef="#br0" timeOffset="70533.17">23588 4299 503 0,'2'-28'986'0,"2"1"-92"0,-1 2-141 0,-1 2-68 16,1 5-133-16,-1 2-121 0,3 0-225 0,-1 8-336 15,1 2-351-15,-5 6-349 0,12-4-639 0,-6 8-468 16</inkml:trace>
  <inkml:trace contextRef="#ctx0" brushRef="#br0" timeOffset="70833.39">23930 4571 47 0,'12'22'486'0,"-1"0"234"15,-2 1 84-15,0 0-70 0,-1-2-16 0,-1 0-75 16,-3-2-112-16,-1 0-88 0,-3-1-94 0,0-1-59 15,-3-2-53-15,-1-3-43 0,-1 1-55 0,-2-6-85 16,-1-2 94-16,0-3-268 0,8-2-20 0,-19-6 4 16,13-1 35-16,1-3 23 0,1-5 19 0,1 1 45 15,3-5 64-15,5-1 98 0,-1-3 84 0,6 2 109 16,4-1 93-16,-1 6 108 0,2-3 62 0,1 4 24 16,2 2-46-16,-3 2 78 0,4 4-268 0,0 4 93 15,-1 3-252-15,3 4 143 0,-1 4-226 0,1 2-17 16,0 4-12-16,-1 3-37 0,-1 2-2 0,-1 0-4 0,-2 4-30 15,-2-2-6-15,-3 1-8 0,-2-1-8 16,-1 0-63-16,-3-3-92 0,1-1-155 0,-4-4-159 0,3-1-153 16,-1-1-63-16,-4-3 39 0,3-2-335 0,-3-6-112 15,1 6-108-15,-1-6-222 0,0 0-687 0,-1-8-701 16</inkml:trace>
  <inkml:trace contextRef="#ctx0" brushRef="#br0" timeOffset="71033.23">24587 4366 495 0,'9'-27'1175'0,"-7"4"35"0,2 3 216 0,-1 6-22 16,-2 2-160-16,2 2-55 0,-1 3-233 0,5 2-195 0,-7 5-171 15,0 0-121-15,1 9-47 0,3 4-10 0,-2 5-24 16,1 3-47-16,-1 4 207 0,4 2-334 16,-3 4-4-16,3 3-50 0,-1-1 3 0,2 3-48 0,-3 1-3 15,-1-2-31-15,-1 1 218 0,0-3-369 0,-2 1 115 16,0-5-402-16,-2-1-205 0,0-2-329 0,-2-3-275 15,1-4 14-15,-3-3-615 0,0-3-1612 0,-3-5-1543 16</inkml:trace>
  <inkml:trace contextRef="#ctx0" brushRef="#br0" timeOffset="71183.28">24435 4616 632 0,'4'-10'919'0,"1"1"-56"0,5 0-68 0,3 1-68 16,5 2-126-16,2-1-121 0,3 1-98 0,4 2-66 0,4-1-85 15,6 0-107-15,1-1-153 0,8 1-138 0,3-2 24 16,7 1-346-16,-1 0 52 0,1 0-430 0,3 1-759 0,-5 2-523 16</inkml:trace>
  <inkml:trace contextRef="#ctx0" brushRef="#br0" timeOffset="71700.99">26130 4411 579 0,'2'-12'930'0,"-1"1"114"0,-1 1 134 0,2 1 75 15,-2 1-94-15,0 8-104 0,1-8-99 16,-1 8-194-16,0 0-188 0,0 0-127 0,0 0-81 0,-9 16-22 16,5 1-32-16,-1 4-24 0,-1 2-38 15,-1 6 180-15,-3 4-270 0,4 0-18 0,-2 2-29 16,0 2-17-16,-2 0-14 0,1 1-13 0,0-1-12 0,-2-3-30 16,-1-1-41-16,3-3-75 0,-2-4-83 15,2-3-114-15,0-4-134 0,1-4-87 0,3-1 22 0,-1-7 0 16,-1-3 10-16,7-4-7 0,-14-5 82 0,9-6 61 15,1-2 80-15,-1-5 57 0,5-4 41 0,3-6 81 16,1-1 141-16,2-6 118 0,4-3 133 0,-1-4 83 0,5 3 75 16,2-4 68-16,1 1 2 0,-1 2 16 15,2 3 22-15,-2 3 60 0,1 3 57 0,-3 4-60 16,1 4-28-16,-3 4-63 0,1 4 21 0,-1 3-230 0,-4 4 45 16,2 6-202-16,4 5 90 0,-1 7-176 15,4 4-92-15,-2 3 0 0,0 8 0 0,0 1 0 0,-3 5 0 16,2 1 0-16,0 1 0 0,-3 3 0 0,0-3 0 15,-1 3 0-15,0-2 0 0,-2-2 0 0,-1-2-225 16,-1-2-350-16,-1-3-117 0,-1-4-189 0,-3 1-170 0,2-4-212 16,-2-3-92-16,-4-1-272 0,0-3-265 15,-5-4-801-15,-5-4-1273 0</inkml:trace>
  <inkml:trace contextRef="#ctx0" brushRef="#br0" timeOffset="71866.75">25926 4759 403 0,'0'0'901'0,"0"-9"-2"0,5 4-101 16,5 0 1-16,3 0-130 0,4 2-84 0,4 0-109 16,1 1-80-16,5-2-94 0,0-1-54 0,1 3-56 15,3-1-30-15,0-1-100 0,2 0-106 0,3 0 27 16,-2 0-347-16,3 0-141 0,0 2-131 0,-1-1-102 16,4 1-191-16,-3 0-578 0,0 0-482 0</inkml:trace>
  <inkml:trace contextRef="#ctx0" brushRef="#br0" timeOffset="72366.97">26955 4585 523 0,'-6'-9'835'15,"1"-2"41"-15,-3 3-86 0,-2 2-22 0,0 1-118 16,-1 1-115-16,1 1-90 0,-4 3-76 0,-2 3-62 16,-1 3-63-16,0 3-23 0,-1-1-57 0,-1 5-19 15,1 0-20-15,3 3-1 0,0 2-50 0,2-1 22 16,4 2-53-16,1 2 13 0,3-2-39 0,5-2 10 15,1 0-43-15,6-1-10 0,-1-3-20 0,2-4 3 0,7 0-1 16,-3-3 13-16,2-2-4 0,2-4 18 16,2-3-1-16,0-2 53 0,-1-1 17 0,-1-7 49 15,1 2 40-15,-2 0 77 0,-1-3 23 0,-1-1 82 0,-1-2 49 16,-1-1 73-16,-1-1 16 0,-2-2 3 16,0 4 4-16,-3-2 213 0,0 4-216 0,-3 1 64 0,1 1-39 15,-2 4 29-15,1 2-106 0,-2 7-24 0,1-13-147 16,-1 13-33-16,0 0-122 0,0 0 29 0,-5 7-29 15,2 7-12-15,-2 4-33 0,0 4 271 0,2 7-329 16,-3 2 281-16,5 5-310 0,1 6 23 0,1 0 2 0,-1 5 9 16,6 1 5-16,-2 1 277 0,1 1-320 0,0-2 65 15,-1 0-56-15,-1-5 71 0,-2 0 44 16,-2-3-46-16,-3-6-9 0,-1-2 3 0,-4-7-22 16,-2-4-13-16,-2-6-15 0,-4-3-86 0,0-6 86 0,-6-6-61 15,1-3 55-15,-4-2-9 0,0-6 9 0,1-2 1 16,-1-3 12-16,1-2-36 0,3-2 59 0,3-2-41 15,2 0 54-15,4 2-51 0,4-1 298 0,1 1-323 16,4 1 289-16,4 2-310 0,2 1 285 0,2 1-314 16,6 0 15-16,-1 2 18 0,5 3 6 0,3 0-5 0,3 0-50 15,2 2-73-15,6 0-74 0,2 1-80 0,4-2-124 16,4 2-174-16,1 0-206 0,2-2-180 16,3 1-52-16,1 1-27 0,0-2-464 0,-2-1-1388 15,2 3-1390-15</inkml:trace>
  <inkml:trace contextRef="#ctx0" brushRef="#br0" timeOffset="72699.83">27369 4756 417 0,'-11'-6'906'0,"3"2"139"0,8 4-256 0,-14-4-82 0,14 4-105 0,0 0-128 0,0 0-73 0,0 0-68 0,0 0-37 0,17 5-43 0,-3-2-14 0,1 0-47 15,4-2-2-15,0 1 11 0,6-4 33 0,-2 1 5 16,0-2 58-16,-3-2 45 0,-1-1 87 0,-3-1 40 0,0-2-15 15,-3-3 18-15,0 0-31 0,-4 1-17 0,-3-1-42 16,-3-3-25-16,-3 5-18 0,-3-3-80 0,-6 3 150 16,-1-1-287-16,-7 5 191 0,-1-1-281 0,-10 4 205 15,3 3-252-15,-3 3 221 0,-2 6-247 0,-3 1 13 16,0 5 21-16,1 4 20 0,0 1 3 0,1 4 13 16,2 2 6-16,3 0 3 0,5 5-13 0,4-4 8 15,3 4-4-15,6-2 6 0,6 0-1 0,4-3-4 16,7-1-17-16,4-3 22 0,6-3 4 0,4-4 1 15,5-2 6-15,7-4 16 0,1-4 26 0,4-1 24 0,4-1-37 16,4-3-2-16,2-1-22 0,1-1-44 16,3-1-163-16,-1 0-215 0,0-1-332 0,1-1-410 0,1-1-92 15,-5 2-601-15,-3-3-1804 0,-1 3-1632 0</inkml:trace>
  <inkml:trace contextRef="#ctx0" brushRef="#br0" timeOffset="80549.89">24161 6184 630 0,'4'-12'928'0,"3"1"17"0,-5 2 105 0,2 0 65 0,-1 2-65 0,-3 7-136 0,4-7-101 0,-4 7-157 0,0 0-155 0,0 0-95 0,2 13-56 16,-2 5-5-16,0 6-29 0,0 5 8 0,0 5-63 16,1 3-32-16,1 0-37 0,-2 3-35 0,3 2-35 15,-3-3-17-15,2 1-4 0,-1-2-20 0,0-3-19 16,0-2-15-16,1-5-64 0,0-4 226 0,-2-4-222 0,2-2 116 16,-1-7-177-16,0-1 152 0,-1-2-151 15,0-8 166-15,0 0-166 0,0 0 163 0,4-7-169 16,-5-4 24-16,-2-2-1 0,1-2 14 0,-5-2 5 0,0-2 13 15,-2 0 0-15,-4 1 7 0,-2 1-2 0,-2 1-8 16,-4 3 3-16,-1 3-16 0,-2 4 39 0,-4 2-35 16,0 4-9-16,-1 1 21 0,-1 6 15 0,0 4 3 15,2 0 15-15,-2 1-8 0,5 6 11 16,2 0 8-16,6 0-5 0,2 2-1 0,4-2 153 0,6 1-185 16,4-2 165-16,4 2-187 0,3-5 169 0,6 2-170 15,4-4 175-15,6 0-194 0,1-4 179 0,3-2-187 0,3-1 169 16,2-3-202-16,-1 0 120 0,2-4-273 0,-2-2-109 15,-4 1-99-15,1 2-143 0,-1-5-155 0,-1 0 2 16,-4 1-438-16,2 1 59 0,-4 0-1440 0,0-2-1165 16</inkml:trace>
  <inkml:trace contextRef="#ctx0" brushRef="#br0" timeOffset="80835.69">24453 6569 244 0,'0'0'894'0,"-1"-8"191"15,1 8-355-15,0 0 9 0,-18 6-64 0,10 2-65 16,-1 3-74-16,-2 5-100 0,2-1-53 0,0 4-89 0,2-1-43 16,0 1-33-16,3 0-47 0,3 0-38 0,2 0-72 15,3-3-36-15,3 1-33 0,0-4-22 16,3-3 2-16,3-2 4 0,3-5 12 0,2-2-2 0,0-2 7 16,4-4 31-16,-2-2 36 0,-2-2 63 15,3-4 39-15,-5 3 37 0,1-8 68 0,-1 1 34 0,-5-1 28 16,-2 0 24-16,-4 0 26 0,0 1-14 0,-3 1-24 15,-3 2-60-15,-4 3-51 0,-1-1-49 0,-3 4-38 16,-4 4-34-16,-2 1-20 0,-6 3-17 0,2 3-35 0,-5 1-57 16,-1 2-99-16,1 1-110 0,0 3-163 0,-2-1-143 15,3 1-186-15,0 0-178 0,5-1-222 0,-1 3-117 16,4-4-1221-16,1 3-1052 0</inkml:trace>
  <inkml:trace contextRef="#ctx0" brushRef="#br0" timeOffset="81283.87">24814 6517 747 0,'6'-14'1344'0,"-3"2"8"0,1 3 24 15,-1 0-185-15,-3 9-251 0,4-7-76 0,-4 7-200 16,0 0-133-16,-3 12-93 0,-1 2-95 0,-1 5-58 16,1 0-65-16,-1 1-39 0,1 3-20 0,-2 1-42 15,5-2-27-15,0 1-49 0,1-4-41 0,2 1-125 0,3-3 65 16,0-4-36-16,2 1-15 0,3-5 11 16,3-2 10-16,-1-2 11 0,5-3 3 0,-3-3 24 0,5-3 10 15,-5-1 12-15,4-2 14 0,-2-2 9 0,1-2 1 16,-2-1 52-16,1-1 8 0,-2-3 50 0,0 0 14 15,-1 1 50-15,1-1 24 0,-5 4 62 0,-1 1 60 16,-3 2 54-16,0 0 32 0,-1 4-46 0,-4 5-61 16,5-9-66-16,-5 9-66 0,0 0-45 0,0 0-30 15,2 7-15-15,-3 2-22 0,0 4-1 0,2 1-8 16,0 3-5-16,1 0 227 0,0 1-285 0,2 1 238 16,3-1-274-16,1 0 19 0,-1 2-26 0,2-5-43 15,0-2-70-15,1-1-132 0,0 1-52 0,-3-7 6 16,4 3-310-16,-1-5-86 0,-1 0-80 0,-9-4-133 15,23-3-140-15,-14-1-161 0,4-5-31 0,-3-1-1011 0,-1-5-910 16</inkml:trace>
  <inkml:trace contextRef="#ctx0" brushRef="#br0" timeOffset="81616.99">25466 6296 746 0,'4'-19'972'0,"0"3"32"0,-1 3 11 0,-1 4-123 15,-2 2-180-15,0 7-164 0,0 0-110 0,0 0-56 16,3 15-11-16,-3 2 28 0,0 5-50 0,-2 6-27 15,1 2-51-15,1 1-26 0,0 1-67 0,0 1-5 16,0-1-50-16,-2 2-2 0,0-5-46 0,-2-1 10 16,2-2-48-16,-1-4-51 0,-4-1-74 0,3-5-80 15,-3-1-69-15,5-5 6 0,-1-1 58 0,3-9 40 16,-5 7 20-16,5-7 29 0,0 0 4 0,5-13 33 16,0 3-2-16,4-3 40 0,0-5 26 0,4 1 81 0,1-1 58 15,0 2 81-15,3-1 4 0,1 3 22 16,2 2-19-16,2 2-9 0,-4 4-49 0,1 1-25 15,0 5-60-15,-4 5 10 0,3 2-48 0,-6 5 24 0,-2 1-49 16,-1 4 16-16,-8 1-14 0,-2 1 16 0,-7 1-42 16,-1 0 3-16,-4-2 4 0,-4-1-9 0,0 2 0 15,-5-3-2-15,1-3 10 0,0 0-4 0,-2-1-6 0,3-4-59 16,1-2-111-16,3 0-101 0,-2-1-109 16,4-4-141-16,4-2-196 0,-1-2-237 0,3-2-9 15,3-3-441-15,1-1-748 0,4-2-756 0</inkml:trace>
  <inkml:trace contextRef="#ctx0" brushRef="#br0" timeOffset="82000.14">25810 6579 21 0,'0'13'316'0,"1"-6"166"0,-1-7 44 15,0 12 10-15,4-6-64 0,-1-1-47 0,-3-5 1 16,9 9-24-16,-2-5-42 0,1 0-61 0,2-1-24 0,4 0-41 15,4-1-29-15,1-2-24 0,6 1-33 0,-1 1-16 16,5-1 145-16,-1-2-202 0,4-1 164 0,0 1-192 16,1-2 150-16,1-1-199 0,-1-1 164 0,-2-2-191 15,-3 2 169-15,-3-4-196 0,-3-1 182 0,-5 2-189 16,-3-2 182-16,-3-1-182 0,-6 0 202 0,-1 1-172 16,-1 0 62-16,-5-2 64 0,1 0 43 0,-5 1 59 15,-4 0-1-15,-2 3 40 0,-1-1-25 0,-3 1 16 16,-3 4-52-16,-1 1-2 0,-4 4-46 0,1 3 1 15,1 1-27-15,-3 4-5 0,1 3-36 0,1 0 11 16,5 2-36-16,-3-1 22 0,1 5-25 0,4 0 3 0,1 0-11 16,4 1 9-16,3 0-25 0,0-3 18 0,3 1-19 15,3 0 11-15,4-1-25 0,3-1-2 16,5-3-13-16,2-1-26 0,3-2-43 0,3-2-46 0,1-2-37 16,4-1-58-16,-1-2-48 0,5-2-76 15,-3-2-58-15,4-2-117 0,-1 0 100 0,1-2-383 0,2 3-65 16,-2-5-1087-16,2 3-646 0</inkml:trace>
  <inkml:trace contextRef="#ctx0" brushRef="#br0" timeOffset="84616.91">25848 6351 45 0,'2'-7'261'15,"-1"1"92"-15,0-4 36 0,-1 1 46 0,3 0 18 0,-2-1-29 0,-1 0-1 0,-1 0 26 0,1-3 0 0,-3 3 12 0,3 1-12 16,-2 2-15-16,2-2-30 0,-3 2-12 0,3-1-24 16,0 8 24-16,-4-10-2 0,4 10 57 0,-2-9-38 15,2 9 6-15,0 0-33 0,-3-6-9 0,3 6 4 0,0 0-27 16,0 0 25-16,-1-6-32 0,1 6-13 0,0 0-32 15,0 0-17-15,0 0 0 0,-1-8-21 0,1 8 182 16,0 0-269-16,0 0 193 0,0 0-274 0,0 0 204 16,0 0-286-16,0 0 224 0,0 0-265 0,0 0 223 15,0 0-258-15,0 0 231 0,0 0-259 0,0 0 231 16,0 0-238-16,0 0 15 0,0 0 15 0,0 0 21 16,0 0 8-16,0 0-6 0,0 0-6 0,0 0 19 15,0 0-2-15,0 0-2 0,0 0-27 0,0 0-21 16,0 0-6-16,0 0-16 0,0 0-12 0,0 0-6 15,0 0-8-15,0 0 8 0,0 0-3 0,0 0 8 16,0 0 6-16,0 0 2 0,0 0 7 0,0 0 8 16,0 0 27-16,0 0 22 0,0 0 4 0,0 0 12 15,0 0 1-15,0 0 9 0,0 0 10 0,0 0-6 0,0 0 4 16,0 0 11-16,0 0 5 0,0 0-7 0,0 0-2 16,0 0 17-16,0 0 15 0,0 0-17 15,0 0-3-15,0 0-9 0,0 0 6 0,0 0 17 0,0 0-12 16,0 0-10-16,0 0 11 0,0 0 5 0,0 0-20 15,0 0 7-15,0 0-4 0,0 0-1 0,0 0 12 16,2-6-3-16,-2 6-14 0,0 0 3 0,0 0 9 0,0 0 14 16,0 0-26-16,0 0-3 0,0 0-2 15,0 0 2-15,0 0-6 0,0 0 12 0,0 0-40 16,0 0 39-16,0 0-17 0,0 0-4 0,0 0 17 0,0 0-34 16,0 0-8-16,0 0-9 0,0 0-25 15,0 0-14-15,0 0-10 0,0 0-10 0,0 0-20 0,0 0 23 16,0 0-23-16,0 0 27 0,0 0-17 0,0 0 28 15,0 0-25-15,0 0 30 0,0 0-19 0,0 0 28 16,0 0-24-16,0 0 30 0,0 0-31 0,0 0 20 16,0 0-37-16,0 0-3 0,0 0-45 0,0 0-1 15,0 0-51-15,0 0-15 0,0 0-45 0,0 0-59 16,0 0 127-16,0 0-244 0,0 0-48 0,-5 3-69 16,5-3-80-16,0 0-99 0,-11 3-164 0,11-3-309 15,0 0-388-15</inkml:trace>
  <inkml:trace contextRef="#ctx0" brushRef="#br0" timeOffset="85015.93">25827 6178 36 0,'0'0'354'0,"1"-7"167"0,-1 7 18 0,2-7 11 0,-2 7-39 0,4-8 170 0,-4 8-148 0,2-6-24 0,-2 6 27 0,1-7-17 0,-1 7 31 0,2-7 0 16,-2 7 42-16,4-7 114 0,-4 7 19 0,2-10 17 15,-2 10 159-15,3-5-250 0,-3 5-4 0,4-5-32 16,-4 5-34-16,0 0-134 0,0 0-50 0,0 0-141 15,0 0-39-15,4 8-63 0,-3 6 39 0,2 7-44 16,-2 5 263-16,3 5-347 0,-3 4 288 0,1 5-321 0,-2 0-11 16,-2 3 10-16,1 1-4 0,-3 2 276 0,4-2-351 15,-2 0 78-15,0-1-74 0,2-5 70 0,0 0-65 16,2-3 66-16,-2-2-15 0,1-5-61 16,0-3-160-16,2-6 120 0,-3-4-385 0,2-3 126 0,-2-2-218 15,2-4-129-15,-2-6-212 0,0 0-281 0,0 0-87 16,-4-11-559-16,0 5-1323 0,3-5-1459 0</inkml:trace>
  <inkml:trace contextRef="#ctx0" brushRef="#br0" timeOffset="87083.67">27520 6207 410 0,'0'0'1261'0,"0"0"-33"0,12 0-59 0,-12 0-179 0,0 0-156 0,0 0-87 0,7 2-58 0,-7-2-67 0,0 0-141 0,2 7-55 0,-2-7-50 16,2 10-39-16,1-2-35 0,0-1-33 0,0-1-67 15,-1 1 36-15,2 0-117 0,0-2 3 0,-4-5-35 0,8 9 2 16,-8-9-27-16,5 5 9 0,-5-5-1 0,8 5 41 15,-8-5 23-15,0 0 29 0,7-4 2 0,-3 0-8 16,3-1 5-16,-2-3 4 0,0 1 13 0,0-2 25 0,-1 0 16 16,-2-2 11-16,1-1 16 0,-2 0 291 15,-2-1-274-15,0 3 101 0,-3 0-101 0,-1 2 76 16,-6-1-144-16,1 4 35 0,-6 0-140 0,-4 4 87 16,-5 5-141-16,-1 2 99 0,-2 5-121 0,-2 3 86 0,0 5-121 15,1 1 93-15,1 5-98 0,3 4 104 0,2 2-105 16,4 2 92-16,8 1-123 0,3 0 174 0,5-1-139 15,3 0 40-15,4-2-264 0,5-3-126 0,0-1-44 16,6-4-39-16,2-3-66 0,2-3-76 0,3-4-183 16,1-2-52-16,1-3-100 0,3-5 30 0,1-2 190 0,3-2-227 15,0-4 35-15,0-1 41 0,3-2 173 16,-2-4 99-16,-2-1 106 0,0-2 98 0,-2-3 107 16,0 0 165-16,-4-2 180 0,-4-4 161 0,-1 3 126 15,-3-2 118-15,-3 3 60 0,-3 2 93 0,-3 2 100 0,0 3 27 16,-4 4-121-16,-2 2-115 0,-1 7-131 0,-8-6-71 15,-4 6-72-15,1 8-42 0,-4 1-50 0,1 5 8 16,0 0-68-16,1 4-7 0,2 0-36 0,2 1-8 16,4 0-22-16,1-2-38 0,6 1-64 15,2-2-19-15,3-3-35 0,7-1 25 0,2-1 7 0,1-4 49 16,4-2 0-16,4-3 38 0,2-3 5 0,0-3 77 16,-2-1 42-16,-1-3 96 0,1-4 48 0,-5-1 50 15,-1-4 54-15,-5-1 48 0,2-1 16 0,-7-3-2 16,-3 2-5-16,-2-3-41 0,-2 1-45 0,-5 2-61 0,-1 1-45 15,-4 3-48-15,-2-2 231 0,-3 5-356 16,-2 2 236-16,-2 3-422 0,-2 1-147 0,-3 3-158 0,2 3-194 16,-1 2-236-16,-2 3-239 0,4-1-74 0,1 5-174 15,2-2-117-15,3 3-174 0,1-2-784 0,6 0-1033 16</inkml:trace>
  <inkml:trace contextRef="#ctx0" brushRef="#br0" timeOffset="87366.74">28268 6235 829 0,'-2'-12'1191'0,"2"2"-71"0,-5 3 51 0,3-1-143 0,2 8-143 0,-5-8-182 0,5 8-44 0,0 0-157 0,0 0-76 16,-12 7-89-16,11 3-34 0,2 0-36 0,-1 4 52 0,7 2 33 15,4 3 45-15,4 1-12 0,3 4-6 0,1 1 5 16,3 0 2-16,0 1-19 0,-4 2-13 0,0-1-6 15,-6-1-39-15,0-2-25 0,-6 1-27 0,-6-5-16 16,-2 3 0-16,-6-3-11 0,-5-2-19 0,-1-4-31 16,-7 1-25-16,-1-2 67 0,-1-2-117 0,-2-2 235 15,2-2-338-15,3-3 105 0,3-1-444 0,2-1-114 0,2-4-107 16,4-2-180-16,-1-1-282 0,5 1-249 0,2-5 77 16,5 0-506-16,0 1-275 0,2-4-691 0,6 1-1249 15</inkml:trace>
  <inkml:trace contextRef="#ctx0" brushRef="#br0" timeOffset="87616.75">28865 5919 1507 0,'-2'-10'1551'0,"2"1"79"16,0 1-57-16,0 8 41 0,0-6-14 0,0 6-333 0,0 0-116 15,0 0-307-15,0 0-118 0,0 6-230 0,0 9-26 16,0 6-175-16,0 6 59 0,0 7-31 0,0 5-70 16,0 3-137-16,2 2 64 0,-1 2-109 0,3 3 291 15,2-1-362-15,-2-1-11 0,2 0-18 0,1-3-69 16,-1-1-66-16,2-5-124 0,-3-3-147 0,1-2-171 16,-1-6-260-16,-1-2-378 0,1-7-109 0,0-1-509 15,-3-4-399-15,-4-6-571 0,2-7-1339 0</inkml:trace>
  <inkml:trace contextRef="#ctx0" brushRef="#br0" timeOffset="87784.48">28619 6291 1754 0,'0'0'1297'0,"15"-5"-69"0,-4 3-108 0,4-1-131 0,4 1-71 16,8-2-104-16,5 3-116 0,4-1-142 15,6-3-109-15,0 2-89 0,5 0-72 0,1-2-55 0,3-1-102 16,0 0-181-16,0-2-242 0,-2 3-204 0,-1-4-16 15,-2 0-417-15,-6 2-220 0,-2-2-85 0,-6-2-1228 16,-1 3-1058-16</inkml:trace>
  <inkml:trace contextRef="#ctx0" brushRef="#br0" timeOffset="92183.58">23489 7199 138 0,'-11'1'401'0,"11"-1"80"0,0 0-7 0,0 0-26 0,-9 1-41 0,9-1-34 0,0 0-35 0,0 0-31 0,0 0-44 0,0 0-46 0,0 0-16 0,0 0 10 15,-7 5 22-15,7-5 0 0,0 0 171 16,0 0-195-16,-2 5-25 0,2-5 27 0,0 0-23 15,0 0 5-15,0 0-49 0,0 0 54 0,0 0-26 0,0 0-1 16,0 8-4-16,0-8 57 0,4 3 16 16,-4-3 34-16,7 10-22 0,0-4 1 0,2-2-42 0,1 3 3 15,0 0-37-15,8-2 9 0,1 4-49 0,4 0 14 16,5-2-44-16,4 1-17 0,4 0-20 0,5-1-5 16,4 0-11-16,7 1-7 0,4 0-12 0,4 0-11 15,4 1 16-15,5-5-24 0,0 4-1 0,4 1 8 16,-3-1-16-16,1 0-2 0,-2-2 1 0,0 2-6 0,-3-1-6 15,-1-3 13-15,-5 2 6 0,2 1-14 16,-5-4 3-16,-2-1-4 0,-2 0 2 0,-4-1 1 0,-1 2-2 16,-4-2 6-16,1-1-8 0,-3 0 3 0,-3 0 6 15,0 0-7-15,0 0-5 0,-1 0 12 0,-2 0-6 16,-2 0 2-16,2 0-12 0,-1 0 12 16,-1 0-3-16,3 0-2 0,0 2 2 0,-2 0 6 0,2-1-4 15,-1 1-3-15,-2 1-7 0,1-2-6 0,0 2-6 16,-1-1-7-16,-1 0-22 0,-3 1-12 0,1 0 16 15,-2 0-34-15,2-3-4 0,-3 3 1 0,4-1 3 16,-4-2 3-16,4 3 13 0,-2 0 1 0,3-3 3 16,-2 2-2-16,1 0 7 0,-1 1 5 0,1-2-1 15,3 1 10-15,0 0 7 0,0 0-9 0,1 2 9 16,4 1 2-16,-1-2 10 0,2 0 31 0,3 0-39 0,-1 0 2 16,4 1 15-16,1 0-5 0,1 1 3 0,3-3 3 15,0 2 2-15,2 1 0 0,-3 0 3 16,-1-1-1-16,-2 1 2 0,-2 1 0 0,0-2-1 0,-5 0-13 15,0 2-19-15,-1 1-15 0,-6-3-5 0,2-1-7 16,-3 2-1-16,-1 1 5 0,-2-1 5 0,0-2-2 16,-2 1 4-16,0-1 6 0,0 1 8 0,2 0 9 15,-1-1 5-15,1-2 13 0,-1 2-4 0,1 0 7 16,0 0 0-16,2-2 3 0,3 2 16 0,-1 0-15 16,-1 0-38-16,3 0 45 0,-1 1 0 0,-1 0-12 15,2 0 10-15,2 0 24 0,-5 0-24 0,7 3 16 0,-3-3-16 16,2 2 11-16,-1 2-19 0,0-3 19 0,-1 1-25 15,2 1 34-15,0-3-14 0,-2 1 4 0,0 1-16 16,1-1 13-16,-3 0-17 0,4 1 20 0,-4-1-17 16,1-2 12-16,-1 1-10 0,-1 1 23 0,1-1-10 15,-1-1 38-15,1 1-18 0,-3-2 28 0,0 1 1 16,-1-2 5-16,0 1-17 0,1 1 18 0,-3 1 183 16,2-1-221-16,-1 0 190 0,0-1-210 0,0 2 14 15,0 0 13-15,2 1 17 0,-2-1 0 0,2 0 8 16,0 0 10-16,-1 1 12 0,1-1-4 0,0 0-5 0,0 0 12 15,-1-1 0-15,-3 1-2 0,0-3-5 0,-5 2-4 16,0-1 14-16,0-2 15 0,-5 0 10 0,-1-2 21 16,1 2 20-16,-5-3 30 0,-1 2-21 15,4-3 22-15,-5 1-25 0,2-3-4 0,-3 2-19 0,2-1 17 16,0-1-33-16,0 2 4 0,1-2-7 0,-2-3 25 16,1 5-19-16,0-2 50 0,1-3-64 15,-1 3 17-15,-1-1 12 0,0 0 27 0,-1 1 12 0,-1-4 18 16,-2 2-4-16,1-1-12 0,1 0-12 0,-3-1-1 15,2-1-29-15,-3-1 8 0,3-1-28 0,-1-1-11 16,-3-1 230-16,5-1-308 0,0-1 257 0,1-3-307 0,-1-1-1 16,2-1 4-16,0-4 13 0,1 0 2 15,0-3 6-15,1-1-6 0,0-3-29 0,1-3 46 16,-1-3-57-16,2 0 60 0,-1-3-58 0,0-1 63 0,2-1-58 16,-1-2 57-16,0 0-15 0,0 2-3 15,2-3-2-15,1 3 17 0,-1-1-7 0,3 2 11 0,-1-2 0 16,1-1-13-16,1 1-36 0,0 1 46 0,-1-1-43 15,2-3 49-15,-2 1-67 0,1 1 69 0,-1-1-58 16,-1 2 53-16,-1-2-1 0,-1 3-6 0,-2 0-13 16,-1 0-2-16,2 2 19 0,-4 1-9 0,0 3 7 15,-2-3 0-15,1 4-3 0,0-2-6 0,-2 2-43 16,0-1 56-16,-2 2-45 0,-2 1 52 0,3 0-57 16,-3-2 51-16,2 2-71 0,-2 1 124 0,0 0-104 15,1 0 44-15,-2 0-9 0,4-1 0 0,-1 1 5 16,-1 0-12-16,1-1 0 0,1 4-5 0,1-4 24 15,-2 1-3-15,1 0 5 0,2 0-8 0,-2-1 6 0,0 1-15 16,-2-2-37-16,4-1 56 0,-3-1-48 0,0-1 45 16,0 0-48-16,0 0 57 0,-2-2-64 0,2 0 53 15,-3 2-46-15,0-2 39 0,0 0-37 16,-2 3 42-16,-1-3-1 0,1 1-9 0,0 1 11 0,-1-1 5 16,-1 1-39-16,-3-2 48 0,1 1-52 0,0-1 45 15,-1-3-42-15,1 3 51 0,-2-2-49 16,0-4 40-16,-1 1-42 0,0-3 46 0,-3 0-56 0,2-2 40 15,-1 2-51-15,-2-1 44 0,2-1 18 0,-2 1 2 16,1 1-54-16,-1-3 58 0,-2 2-52 0,2 0 278 16,-4-2-333-16,1-1 282 0,1 0-301 0,-2 0 10 15,0-1 266-15,-1 1-296 0,0 0 44 0,1 0-18 16,-1 1 38-16,0 1-8 0,2 1 267 0,-1 0-293 16,0 0 17-16,0 1 25 0,0 0-6 0,-1 0 5 15,0-1 3-15,0 3 36 0,0-2-26 0,-1 2 18 16,-1 0-4-16,0 1 3 0,-1 1-5 0,-1 1 12 15,-3 4-15-15,3-3-8 0,-3 4 264 0,0 2-287 16,0-1 5-16,-1 3-5 0,1 1 1 0,0-1 12 0,1 2 1 16,-1 1 7-16,3 1-2 0,-1 1 5 0,1-1 1 15,-1 5 8-15,3-1-131 0,2 1 170 0,-2-1-143 16,3 5 160-16,1 0-6 0,-2 0-4 16,3 2-2-16,-1-1-13 0,0 2-8 0,-1 2 8 0,2 1-6 15,1 0 7-15,-3 2 16 0,1 1-27 0,3 1-10 16,0 0 0-16,-1 5-8 0,2 0 17 0,3 1-13 0,0 1-32 15,-2 2-74-15,7 3 51 0,-11-7-11 16,11 7 8-16,-14-2 1 0,14 2 7 0,-19-2 4 16,19 2 31-16,-20-1-16 0,20 1 12 0,-23 0 3 0,9 1 9 15,-1 0-7-15,0 0 11 0,0-1 1 0,-3 1 7 16,-1 2 6-16,1-2-10 0,-4 0 27 16,-1 1-73-16,0-2 40 0,-1 0 24 0,-3 0 1 0,0-2-60 15,-2 0 68-15,-4-1-14 0,-2 0 1 0,1-1-2 16,-2 0 2-16,-6-3 2 0,-2 0 4 0,-4 0-24 0,-4 1 0 15,0-4-15-15,-3-3 15 0,-4 3 14 0,-2-5 15 16,-3 2-29-16,-2-2 6 0,-1 0 1 0,-1 1 1 16,3-2 4-16,-1 2 15 0,3-2-5 0,3 3 0 15,4-3 14-15,-2 2-23 0,3 0 5 0,3 0 6 16,0-1-5-16,-1 2 9 0,0 3-79 0,0-2 94 16,1 1-27-16,-3 0 26 0,1 0-34 0,-2 2 43 15,0-2-50-15,-2 3 43 0,3-3-44 0,0 3 34 16,-1-3-28-16,-1 2 27 0,2-1-10 0,-2 1 22 0,-3-1-30 15,2 1 21-15,-3-1-26 0,1 0 36 0,0-1-38 16,0 2 40-16,2-1-32 0,1 0 26 0,2 0-36 16,4 2 31-16,-2-1-40 0,3-1 38 0,0 2-23 15,1 1 36-15,1 0-45 0,-5-1 33 0,6 1-44 16,-3 1 66-16,-1 0-128 0,1-1 118 0,-1 1-28 16,0 0 29-16,-3 1-33 0,3 1 26 0,-1-3-28 15,2 3 26-15,-1-1-30 0,0 3 31 0,3-4-44 0,-1 3 43 16,1 0-28-16,-3-2 25 0,3 1-26 0,2 0 21 15,-2-1-10-15,2 4 16 0,0-4-32 0,4 2 33 16,-1-2-30-16,2 0 32 0,0 2-35 0,0 0 21 16,-2 0-13-16,2-1 47 0,-2 0-40 0,-5 2 9 15,4-1-30-15,0-1 43 0,-1 1-40 0,-5-1 30 0,2-1-123 16,-2 1 182-16,-4 1-79 0,-1-1 35 0,0 0 5 16,-2-2-8-16,-2 1-41 0,1-2 42 0,0 2-44 15,0-1 36-15,2 0-38 0,3 0 43 0,4 1-7 16,0 1-4-16,8-3 19 0,1 2-11 0,6-1 4 15,2 2 7-15,4 3-21 0,4-1 4 0,2-1-8 16,4 2 5-16,0 2 6 0,5 2-51 0,-3-1 56 0,2 3-40 16,-2 1 31-16,1-1-38 0,-2 2 43 0,3-1-39 15,0 1 42-15,-1 1-41 0,2-2 46 16,0 1-41-16,-1-1 29 0,4-1-26 0,2 0 25 16,8-5-34-16,-19 3 53 0,19-3-51 0,-9 6 45 0,9-6-49 15,-5 4 55-15,5-4-52 0,0 0 53 0,0 0-37 16,-6 3 39-16,6-3-59 0,0 0 57 0,0 0-42 0,0 0 12 15,0 0-3-15,0 0 40 0,0 0-57 0,0 0 50 16,-10 4-54-16,10-4 54 0,0 0-52 0,-11 7 45 16,2-6-41-16,-1 2 45 0,-1-1-45 0,0 0 52 15,-3 2-49-15,1-2 52 0,0 1-45 0,0-1 46 16,-2 1-54-16,2 0 71 0,-4-2-128 0,2 2 141 16,-3 0-66-16,1 0 74 0,-3 1-8 0,1 1-16 15,-3-2-73-15,0 1 81 0,-1 2-71 0,3-2 92 0,-1 1-101 16,-2 1 92-16,0-1-98 0,0 1 91 0,0 0-91 15,4 1 102-15,-3-1-115 0,-1 0 123 0,3 0-119 16,1 0 136-16,1 0-141 0,0 0 115 0,4 0-111 0,-4-1 112 16,9 2-135-16,-1-2 126 0,3-1-158 15,-3 1 169-15,1 0-136 0,5 1 119 0,-2 0-132 16,-3 1 144-16,3-1-124 0,-1 2 119 0,-2 0-117 16,2-1 105-16,-2 2-124 0,0-2 135 0,-3 4-125 15,2-3 136-15,2 2-130 0,-3-2 122 0,2-1-127 0,1 2 123 16,-1-1-130-16,0-2 122 0,2 0-4 0,3-1-5 15,-1 0-126-15,5-5 125 0,-7 7-10 0,7-7-10 16,-5 3-119-16,5-3 130 0,0 0-15 0,0 0 9 16,0 0-20-16,0 0 18 0,0 0-137 0,-1 9 121 15,1-9 9-15,0 0 6 0,0 10-3 0,0-10-12 16,4 13-7-16,-3-7 33 0,0 5-42 0,1-1 4 0,0 1-2 16,-2 1-6-16,1 1 3 0,2 0 0 0,-3 1 6 15,1 1-2-15,-1-1-5 0,-2 1-2 0,0 1 6 16,1 1 16-16,0 0-10 0,0-1-2 0,-2 1 16 15,-3 2-10-15,3-2-3 0,-3 1-30 0,-1 1 32 16,1 1 11-16,-3-1-9 0,3 2 17 0,-1 1-3 0,-2-1 8 16,-1 3-7-16,1-1 3 0,0 1 6 0,-2 1-7 15,0 3 4-15,-1-3 7 0,0 2 6 0,1 1-6 16,-2 0-11-16,0 1 7 0,1-2-14 0,1 3 17 16,-2-2-25-16,1 1 29 0,-1 0-32 0,1-2 21 15,-2 1-41-15,5 0 40 0,-2 3-29 0,-1-2 26 16,1-1-32-16,-2 1 36 0,1-1-32 0,2 4 259 0,-1-3-314 15,-1-3 277-15,2 4-300 0,1-3 22 0,-2 3 16 16,0-3 9-16,0 2 10 0,1-4 12 16,1 1-7-16,0 0 260 0,1-1-303 0,0-1 49 0,3 0-29 15,-2 1 36-15,2-5-31 0,-1 4 39 0,3-4-29 16,-1 3 39-16,1-4-36 0,0 0 43 0,2 1-43 0,-1-1 37 16,-1 0-3-16,2 0 10 0,1-1-31 15,0 0 13-15,-1 1 4 0,-1-1 1 0,2 2 4 16,-1-2-5-16,1 1 6 0,0-1-6 0,0 0-5 0,0 1 5 15,0-2 3-15,0 2-4 0,1 0 5 0,1 1 3 16,-2-1-8-16,1 0-32 0,3 1 40 16,-2-1-43-16,-2 2 48 0,4 0-46 0,-1-2 48 0,-1 1-40 15,2 1 42-15,-1 0-42 0,-1-2 36 0,2 2-2 16,-1-3 1-16,0 1 0 0,0 0-6 0,-2 0-10 16,2-1 2-16,-1 0 4 0,0 0-14 0,-1 1 9 15,0 1-1-15,-1-2-4 0,4 0 1 0,-4 0 2 16,0-1-1-16,0 2-9 0,1 2 253 0,-1-2-296 15,0 3 251-15,0 1-274 0,0 1 260 0,-1 0-284 16,1 1 26-16,0 2 17 0,0-2 16 0,0 1 6 0,-1 2 9 16,-2 1 5-16,3-1 0 0,-4 2 16 15,3-2 2-15,-2 4-7 0,2 0 6 0,-1-1-1 16,-2 1 2-16,1 4-1 0,1-4-5 0,1 3-1 0,-2-1 4 16,0 2 250-16,2 0-303 0,-1 1 33 15,2 3-6-15,-2 1 258 0,2 1-290 0,-1 0 259 0,0 0-282 16,1 2 20-16,0 0 23 0,-2 1-1 0,1-3 7 15,1 2 12-15,-1-1 6 0,-1-2-7 0,1 0 10 16,-4 0 249-16,8 1-294 0,-6-3 40 0,2 1 11 0,0 1-12 16,-2 1 16-16,3 0-24 0,-1 2 28 15,0-2-10-15,-1 1 251 0,1 0-294 0,0 1 258 16,1 3-293-16,1-4 264 0,-1 1-273 0,1 2 260 16,-1-2-271-16,2 0 39 0,-2-1-10 0,2 1 40 15,-2 0-24-15,3-2 43 0,-2 1 13 0,5 2-21 0,-3-1 27 16,-1-2-22-16,2 4 255 0,1-2-294 15,1 1 272-15,2 1-292 0,-3-1 268 0,4 0-296 16,-1-1 29-16,2-1 16 0,-6-1 264 0,5-1-295 0,-2 0 48 16,-1-1-16-16,8-3 41 0,-4 1-30 0,-1-3 44 15,0 1 9-15,0 0-31 0,-1-2 37 0,1 1-28 0,-2-2 46 16,2-4-32-16,-4 1 245 0,4-4-303 16,-2 0 262-16,-2-3-280 0,1-2 261 0,-2-2-305 15,-1-3 255-15,-1-1-286 0,-2-3 279 0,3-3-277 0,-3-9 283 16,1 14-275-16,-1-14 275 0,-4 8-276 0,4-8 276 15,3 8-262-15,-3-8 269 0,-3 6-266 16,3-6 275-16,-1 7-278 0,1-7 274 0,-4 9-264 0,4-9 264 16,-2 7-277-16,2-7 278 0,-7 9-272 0,7-9 271 15,-4 11-274-15,4-11 276 0,-5 11-274 0,3-5 272 16,-2 0-269-16,-1 0 270 0,1 0-275 0,1 2 276 16,-2-3-289-16,1 1 291 0,0 1-277 15,2-1 277-15,-1-2-280 0,-3 4 270 0,4-3-264 0,-2 1 258 16,1 2-272-16,-1-1 270 0,2-1-274 0,-1 1 264 15,3-7-276-15,-4 11 260 0,4-11-269 0,-2 10 263 0,2-10-266 16,0 11 248-16,0-11-246 0,2 11 255 16,-2-11-251-16,0 12 252 0,3-6-255 0,-3-6 242 15,5 8-229-15,-1 1 237 0,1-5-230 0,-1 3 243 0,3 1-237 16,0 0 23-16,-1 0 33 0,3 0 13 0,3 0 17 16,-1-1 8-16,3 1 17 0,3-1 1 15,3 0 11-15,2 2 7 0,6-2 3 0,10 1-9 0,2 2-11 16,9-2-23-16,6 3-4 0,7-1-37 0,7 2-19 15,12 1-30-15,8 3-57 0,8 1-37 0,9 0 64 16,6 4-331-16,3 1-91 0,3 0-165 0,8-3-214 16,0 6-369-16,5-3-185 0,-2-3-957 0,-2-1-1082 15</inkml:trace>
  <inkml:trace contextRef="#ctx0" brushRef="#br0" timeOffset="102332.78">29809 3459 495 0,'-3'-5'919'0,"3"5"-27"0,-6-6-137 0,6 6-57 0,0 0-78 0,-6 11-89 0,3 0-71 0,3 3-66 0,0 2-38 0,1 4-63 0,4 3-50 0,-1 0 125 15,0 1-219-15,1 0-43 0,0 0-1 0,3-3-44 16,2-3 27-16,-1 1-33 0,3-3 42 0,2-7 47 16,1 1 120-16,9-7 81 0,3-8 104 0,8-3 84 15,9-6 45-15,10-5 16 0,10-6-26 0,11-4 25 16,10-4-81-16,8-3-20 0,9-2-132 0,13-4 187 15,5-1-371-15,7-3-41 0,2-2-63 0,1 1 255 0,0 3-435 16,-6 0-85-16,-8 1-95 0,-8 5-89 0,-14 5-134 16,-16 4-134-16,-14 7-163 0,-13 5-2 0,-12 2-35 15,-12 6-425-15,-12 4-224 0,-15 5-1279 0,0 0-1316 16</inkml:trace>
  <inkml:trace contextRef="#ctx0" brushRef="#br0" timeOffset="102634.48">30572 3282 424 0,'-12'-5'879'0,"12"5"-21"16,-5 3-198-16,5 4 84 0,0 2-72 16,4 8-59-16,-3 2-46 0,6 2-50 0,-3 3-55 15,1 3-26-15,0 3 18 0,1-5-14 0,-2 4-54 0,6-3-53 16,-3-1-37-16,2-1-40 0,0-3-20 0,2-3-3 15,-1-3 24-15,4-1 20 0,-1-6 64 0,1-2 37 16,9-5 39-16,3-5 5 0,6-2 73 0,5-7-41 0,7-1 66 16,5-7-84-16,9-2 81 0,4-3-158 15,6-3 33-15,6-4-76 0,2-3-8 0,5-1-151 16,5-4 287-16,3 1-429 0,-2-1 318 0,5-3-411 16,-2 4 235-16,-3 2-410 0,-7 4-124 0,-8 2-82 15,-14 7-59-15,-8 4-50 0,-13 4-170 0,-10 6-249 0,-9 4-235 16,-8 4-130-16,-10 3-333 0,-8 13-1592 0,-11-1-1507 15</inkml:trace>
  <inkml:trace contextRef="#ctx0" brushRef="#br0" timeOffset="103433.74">28061 5141 522 0,'0'-20'952'0,"-2"-3"-74"0,0 3-38 0,-1 1 106 0,1 2 106 0,0 3-32 0,0 0 6 0,-1 4-65 15,3 2-163-15,0 2-181 0,0 6-137 0,0 0-94 16,8 11-74-16,0 4-34 0,4 7-60 0,1 6-18 0,5 4-26 16,-1 4 150-16,4 2-255 0,0 4 191 0,3-1-241 15,2-1-3-15,1-1-8 0,1-1-8 16,1-5 34-16,2-3-67 0,2-5 36 0,3-6 16 0,2-3-6 16,7-8 11-16,2-8 44 0,7-5 54 15,5-5 34-15,3-7 17 0,6-4 235 0,5-2-292 0,2-3 215 16,1-3-307-16,2-1 240 0,-3-1-282 0,-1 0 3 15,-5-1-72-15,-5-2-97 0,-5 1-130 0,-6-1-180 16,-9 4-214-16,-8 1-214 0,-7 4-88 0,-5 3-171 16,-10 7-163-16,-5 2-274 0,-10 2-858 0,-5 5-1068 15</inkml:trace>
  <inkml:trace contextRef="#ctx0" brushRef="#br0" timeOffset="103716.94">28873 5041 525 0,'0'0'839'0,"-12"-2"-73"16,12 2-136-16,-3 14-2 0,2-1-12 0,2 6-45 0,-1 2-24 15,1 3-47-15,1 3-27 0,-1 0-22 0,0 0-26 16,3 1 26-16,0-4-61 0,2 2-38 0,-1-5-33 16,2 0-36-16,1-4-19 0,0-4 31 0,-1-1 63 15,4-3 87-15,3-5 33 0,3-5 16 0,7-4 208 16,4-8-264-16,8-1 28 0,11-4-26 0,6-3 76 15,8-4-102-15,8-4 268 0,9 0-418 0,8-5-53 16,7-3-19-16,9 0-34 0,11-2-43 0,6-2-72 0,3 2-153 16,-2-1-164-16,-7 4-167 0,-6 3-117 0,-10 3-210 15,-10 4-280-15,-13 4-188 0,-10 3-152 16,-13 7-170-16,-11 2-74 0,-9 3-1029 0,-12 2-1243 0</inkml:trace>
  <inkml:trace contextRef="#ctx0" brushRef="#br0" timeOffset="104716.7">29719 7274 473 0,'-3'-16'718'0,"-3"3"32"16,3 1-143-16,-5 1 48 0,6 2 38 0,-2 0-54 0,1 4 69 0,1-3-275 0,2 8-68 15,-4-7-79-15,4 7-37 0,-4-10-25 0,4 10-41 0,0 0-28 16,-3-7-19-16,3 7-24 0,0 0-30 0,0 0-43 15,0 0 5-15,0 0-26 0,5 12 14 0,-2-1 43 16,1 3 17-16,2 4 9 0,2 2 7 0,3 4-15 16,-2-2-16-16,0 3 169 0,5-2-229 0,-5 1-15 15,3 1 17-15,-1-3-20 0,-2 1 12 0,1-1-14 16,1-3 18-16,-1-2-22 0,1-2 20 0,1-1 6 16,-2-5 16-16,5-2 14 0,-2-4 91 0,5-1 35 15,0-5 90-15,5-7 9 0,4-1 64 0,4-3 10 16,4-5 11-16,4-5-27 0,5-2-20 0,6-2-50 0,5-6-18 15,3-3-73-15,2-4-11 0,4-5-35 0,1-2 3 16,5 0-56-16,0-4-18 0,1 5-76 0,0 1-72 16,-2 5-145-16,-6 6-124 0,-12 4-112 15,-8 8-62-15,-9 5-182 0,-9 4 98 0,-7 4-386 16,-5 7-188-16,-13 3-33 0,5 7-1124 0,-11 1-954 0</inkml:trace>
  <inkml:trace contextRef="#ctx0" brushRef="#br0" timeOffset="105033.42">30256 7110 958 0,'-2'-13'1108'0,"2"4"-75"0,0 2-53 0,0 7-204 0,0 0-150 15,0 0-94-15,10 10-71 0,-5 6-40 0,0 6-13 16,4 5-57-16,-1 5-44 0,-2 2-43 0,-1 1-28 15,-1 2-27-15,1 0-23 0,-1-1-25 0,4 0-16 16,-2-3-48-16,-1-1 12 0,2 1-35 0,0-6 26 0,2-2-16 16,0-6 28-16,0-3 5 0,1-5 111 15,4-3 83-15,4-5 50 0,2-7 27 0,6-5 10 16,6-5 41-16,5-3 8 0,9-5 27 0,7-2-44 16,4-6-10-16,12-1-79 0,5-4-126 0,7-7 38 15,3-2-123-15,4-1 37 0,6-6-122 0,4-3-8 0,2 0-230 16,3-1-191-16,5 4-224 0,-13 3-411 0,-1 4-266 15,-11 5 52-15,-9 5-505 0,-10 3-1647 0,-7 6-1546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14T05:14:21.5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15 38 336 0 0,'0'0'532'0'0,"10"-6"486"0"0,-12-3-848 0 0,-12-4-1300 0 0,5 4 530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3-14T05:14:08.512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context xml:id="ctx1">
      <inkml:inkSource xml:id="inkSrc4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1" timeString="2025-03-14T05:14:34.411"/>
    </inkml:context>
  </inkml:definitions>
  <inkml:trace contextRef="#ctx0" brushRef="#br0">12004 1636 64 0,'0'-15'817'0,"2"1"233"0,0 2 24 0,-5 5 248 0,4-3-81 0,1 1-144 0,-2 2-28 0,0 7-99 0,-2-11-137 15,2 11-141-15,0 0-135 0,-5-5-98 0,5 5-37 16,-1 16-4-16,0-2 15 0,-1 4-20 0,0 4-36 16,2 4-53-16,0 3-33 0,0 5-42 0,2 2-45 15,1 1-36-15,1 4 264 0,-2-3-380 16,2-1 289-16,-1 1-366 0,-1-4 56 0,2-1-89 0,-4-2 22 16,3-5-151-16,-2-3-45 0,3-3-109 0,-2-4 161 15,-2-4-330-15,2-2-38 0,0-5-147 0,-2-5-197 16,0 0-170-16,3-7-200 0,-3-1-305 0,-3 0-174 15,-1-7-694-15,-1-1-1031 0</inkml:trace>
  <inkml:trace contextRef="#ctx0" brushRef="#br0" timeOffset="282.87">11499 1652 140 0,'-13'-6'728'16,"-2"2"139"-16,2 0 68 0,0-1 3 0,-2 0 63 0,5 2 98 16,1 2-227-16,9 1 17 0,-10-5-50 0,10 5-78 15,0 0-158-15,-4-5-20 0,4 5-204 16,14-5 12-16,2 1-143 0,10-2 44 0,7-4-35 0,6 4-60 16,5-1-35-16,6-2-30 0,4 0-29 0,6 2-18 15,1 0-25-15,1 1-6 0,0 1-4 0,0 4-25 16,-5-4-39-16,-1 5-64 0,-6-1-96 0,-7 1-160 15,-3-2-140-15,-9 4-152 0,-7-2-42 0,-6 0 18 16,-1 1-236-16,-6 1-99 0,-3 2-69 0,-6 3 17 0,-3-1-214 16,-7 2-596-16,-2 2-602 0</inkml:trace>
  <inkml:trace contextRef="#ctx0" brushRef="#br0" timeOffset="582.12">11586 2146 205 0,'-27'11'741'0,"4"-3"154"0,-1 3-44 0,1-2 102 15,1 0-171-15,4-2-7 0,2 2-67 16,4-5-116-16,3 2-50 0,0-1-39 0,5 2-18 0,4-7-41 16,3 7 22-16,7-1 21 0,4-3-35 0,9 0-63 15,5-3-53-15,4 0-58 0,7 0-50 0,2-3-42 0,6 1-29 16,3-3-18-16,3 0-2 0,5 1-34 0,1-1-22 15,-2 1-19-15,-2 0 2 0,-5 1-29 16,-4 0-7-16,-5-3-5 0,-5 1-17 0,-7 1 6 0,-4 0-4 16,-4 1-16-16,-6 0 23 0,-1-1-32 0,-6 2-49 0,-8 2-102 15,12-5-121-15,-12 5-153 0,0 0-123 0,2-6-220 16,-2 6-91-16,0 0-224 0,-11-1-194 0,11 1-148 16,-20 3-671-16,10-1-727 0</inkml:trace>
  <inkml:trace contextRef="#ctx0" brushRef="#br0" timeOffset="3082.74">12391 2066 273 0,'0'-11'937'0,"0"0"211"0,3 1 74 0,-2 2 126 0,3-3-109 16,-2 3-85-16,2-1-52 0,-1 3-151 0,-3 6-143 0,6-9-150 0,-6 9-108 0,0 0-74 15,19 5-86-15,-11 3-72 0,5 4-53 0,-3 4-50 16,-1 2-29-16,-1 3-48 0,-2 2 6 0,0 1-29 0,-2 1-7 16,-4 2-68-16,0-2 44 0,0 1-59 15,-4-6 244-15,0 2-345 0,-2-4-25 0,1-1-42 16,1-4-28-16,0-2-26 0,2-2 22 0,-1-4 32 0,3-5 27 15,0 0 11-15,-4-4 0 0,7-5 15 0,1-4 17 16,2-1 11-16,3-5 17 0,5-4 13 0,0 1 10 16,4-3 12-16,0 1 42 0,1 0-10 0,3 0 32 15,-3 4 34-15,0 2 27 0,0 3-5 0,-3 2-10 0,0 4-15 16,-4 3-12-16,-2 4-17 0,0 4-7 16,-1 7-16-16,-2 3 2 0,-2 3-2 0,-4 5 2 0,-1 1 24 15,-1 2-38-15,-2 4 27 0,-1-1-34 16,0-1 245-16,3 2-294 0,-4-4 7 0,1-1 3 0,3-1-2 15,0-4 14-15,-1-3-17 0,0-4-9 0,4-1-1 16,-2-9 15-16,3 10-1 0,-3-10 6 0,0 0 2 16,8-7 3-16,-6 1-43 0,3-1-69 0,-1 0-96 15,3-1-167-15,-4 0-253 0,-3 8-248 0,3-15-149 16,-2 9-177-16,-1 6-294 0,3-11-165 0,-3 11-635 0,0-11-916 16</inkml:trace>
  <inkml:trace contextRef="#ctx1" brushRef="#br0">22119 17533 0</inkml:trace>
  <inkml:trace contextRef="#ctx0" brushRef="#br0" timeOffset="28235.51">13077 1633 116 0,'0'0'437'0,"4"-7"133"0,-4 7 92 0,0 0-51 0,0 0-54 0,3-7 10 0,-3 7-60 0,0 0-48 16,0 0-35-16,0 0-23 0,4-6-23 15,-4 6-24-15,0 0-60 0,2-6 48 0,-2 6 169 16,0 0-163-16,0 0 152 0,0 0-191 0,7-4 167 0,-7 4-199 15,0 0 182-15,0 0-257 0,0 0 173 0,0 0-242 16,0 0 201-16,0 0-292 0,0 0 193 0,0 0-266 16,0 0 196-16,0 0-228 0,-6 10 239 0,4-2-245 15,-1 4 220-15,1 3-209 0,-2 1 240 0,0 3-247 16,-2 2 253-16,1 2-227 0,-2 3 234 0,1 4-263 16,-2 0 262-16,-1 2-263 0,0 3 12 0,0-1-2 15,-1 3 15-15,1 0-32 0,0 0 51 0,-1-1-20 0,1 1 35 16,3-1 1-16,-2 3-21 0,-1-4 47 0,3 2-18 15,0-2 17-15,0 0-14 0,2 0 7 0,-1-2-12 16,0 0 27-16,3-3-26 0,-4 1-10 0,4-3-6 16,-1-3 31-16,1-1-46 0,-1-2-11 0,2-3-29 15,-2-2-7-15,-2-3 2 0,5-1-27 0,-1-2 20 16,-3-1 10-16,4-3 11 0,-5 0-14 0,5-7 27 16,-1 11-4-16,1-11 26 0,-3 7-7 0,3-7 19 15,-5 7-21-15,5-7 22 0,0 0-38 0,0 0 29 16,0 0-49-16,1 6 47 0,-1-6-5 0,0 0 22 15,0 0-9-15,0 0 24 0,0 0-15 0,0 0 3 0,0 0 7 16,0 0 15-16,0 0-15 0,0 0 23 0,4-9-35 16,-4 9 27-16,3-5-15 0,-3 5 51 0,4-9-68 15,-4 9 25-15,2-11-21 0,1 6 26 16,-2 0-22-16,4-1 12 0,-3-1-16 0,1 0 36 0,1-1-23 16,0 2 16-16,0-1 182 0,1 0-220 15,-1 0 193-15,2-1-216 0,-1-1 188 0,0 1-213 0,3-3 197 16,-3-1-207-16,4 2 204 0,0-3-214 0,1-1 207 15,0 0-198-15,2 1 201 0,1-3-227 0,1 1 35 16,1 1 25-16,-1-2-16 0,3 3 34 0,-1 0 4 16,1 1-1-16,1-1 3 0,0 1 22 0,2 3-9 15,1 0 9-15,3 3-18 0,0-1 15 0,0 5-8 16,5 0 8-16,-4 5-4 0,2 1-8 0,-3 2 13 16,-3 3 0-16,-1 0-2 0,-1 2 45 0,-3 3-62 15,-1 2 19-15,-5 1-10 0,-6 1 12 0,1 3-14 0,-4-1 16 16,1 2-17-16,-5 0 25 0,-2-1-18 0,-1 1 16 15,-3-1-18-15,-3 0 8 0,-1-1-2 0,-2-1 13 16,2-1-28-16,-3-1 35 0,0-1-26 0,0 1 19 16,2-5-11-16,1-1 9 0,0 0-17 15,-1-4 16-15,3 2-21 0,4-5-2 0,2 0-23 0,5-4 37 16,-8 6-26-16,8-6 29 0,0 0-25 0,0 0 2 16,0 0-64-16,0 0-47 0,2-9-157 0,0 4-44 15,2-1-173-15,1-1-75 0,-1-3-201 0,2 3-224 0,2-3-115 16,-2 2-1058-16,1-1-793 0</inkml:trace>
  <inkml:trace contextRef="#ctx0" brushRef="#br0" timeOffset="28799.13">13640 2388 391 0,'0'0'662'0,"0"0"42"0,-13 0-70 0,13 0-78 0,0 0-28 0,-9 3-85 0,9-3-54 0,-8 5-61 0,8-5-39 0,-6 6-36 0,6-6-42 16,-5 5-34-16,5-5-24 0,-4 8-33 0,4-8-15 15,4 8-10-15,-4-8-9 0,6 6 0 0,3-2 15 0,1-3 99 16,6 0-158-16,5-2 126 0,-1-1-161 0,1-3 136 16,2 1-149-16,-3-3 127 0,1-2-140 0,-4 1-74 15,-2-3 89-15,-2 0-66 0,2-3 94 0,-3 1-62 16,-3-3 67-16,-3 1-63 0,-1-2 84 0,-2 2-54 15,-3-3 49-15,-3 1 38 0,3 4-49 0,-4 1 51 16,-1 4 9-16,0-3 15 0,-4 4-2 16,0 1-2-16,-5 5 5 0,0-1-20 0,1 4-4 0,-6 4 0 0,0 2-1 15,0 5 47-15,-3 4-38 0,0 0 65 16,3 4-46-16,-1 2 47 0,2 2-50 0,3 1 22 16,2 1-55-16,3 0 30 0,2 0-54 0,4-1 22 0,3 0-34 15,5-2 30-15,1-2-45 0,4-3 24 0,5-3-30 16,-1-2 30-16,6-3-31 0,2-4 30 0,0-2 126 15,2-4-170-15,1-1 170 0,0-3-210 0,-2-2 113 16,1-1-267-16,-1-3-128 0,-3 1-20 0,0-3-20 16,0 0-336-16,-2-2-215 0,1 1-114 0,-5 1-206 15,1-3-777-15,-2 3-658 0</inkml:trace>
  <inkml:trace contextRef="#ctx0" brushRef="#br0" timeOffset="32298.94">14225 2201 231 0,'1'-10'780'0,"-2"1"151"0,1 9-74 0,1-11-117 0,-1 11-103 0,0 0-200 0,0 0-32 0,0 0-136 0,0 13 14 0,0 2-117 16,2 2 8-16,-2 2 100 0,2 3-161 15,1 1-23-15,-1 4-23 0,2-1-5 0,0-1-6 0,1-1-2 16,-3 1-34-16,1-5 9 0,2-1 2 0,-5-1-28 15,4-5-16-15,-4-2-17 0,3-1-8 0,-2-3 12 0,-1-7 43 16,0 0 10-16,0 0 3 0,0 0-30 16,-4-11 17-16,0 0-14 0,0-1 0 0,-1-3-3 15,-1-3-9-15,1-6 0 0,-3 1 7 0,4 1-5 16,-5-5 2-16,2 0-42 0,0 3 108 0,2 0-45 0,1-1 117 16,-1 2-44-16,1 2 113 0,-1 1-46 0,3 4 72 15,-1 0-56-15,2 4 50 0,0 2 137 0,-2 2-235 16,4 0 127-16,3 2-202 0,0-1 113 0,4 3-165 15,2-2 151-15,3 0-180 0,2 0 158 0,3 0-181 0,1 2 167 16,4-3-174-16,1 2 169 0,-2 0-173 0,1 1 165 16,-1 1-179-16,-3 2 172 0,-2 1-189 0,-3 1 164 15,-3 1-168-15,-2 1 167 0,0 3-166 0,-1 4 167 16,-5 1-162-16,0 6-29 0,1-1 64 0,-3 1-37 16,-1 4 59-16,1 1-10 0,1 1 45 0,-2 0-42 15,1-1 65-15,-1-2-48 0,5 2 54 0,-2-2 132 16,4-5-188-16,-3 2 154 0,-4-17-190 0,18 22 162 15,-18-22-165-15,23 15 162 0,-23-15-174 0,35 6 4 0,-35-6-59 16,43-3-67-16,-43 3-102 0,42-8-132 16,-42 8-212-16,41-8-194 0,-41 8-232 0,35-13-1046 0,-19 7-735 15</inkml:trace>
  <inkml:trace contextRef="#ctx0" brushRef="#br0" timeOffset="32484.31">14865 2139 450 0,'1'-7'1033'0,"-1"7"-86"0,0 0-132 0,0 0 6 0,0 0-243 0,11 8-88 0,-5 3 40 0,-1 2-113 0,4 5 9 15,-1 1-107-15,-2 4 39 0,1-1 107 16,0 3-236-16,0 0 118 0,-3 4-233 0,-2-4-17 16,1 2-23-16,-2-2-131 0,-2 0-185 0,1-2-251 0,-2 0-344 15,1-4-198-15,1-1-1326 0,-1-7-961 0</inkml:trace>
  <inkml:trace contextRef="#ctx0" brushRef="#br0" timeOffset="32648.51">14783 1885 740 0,'0'-33'969'16,"3"4"63"-16,2 0 36 0,3 4-125 0,-2 1-139 15,2 3-131-15,-2 5-118 0,2 2-71 0,-2 2-99 16,1 3-112-16,-3 3-214 0,-4 6-197 0,0 0-221 0,19 6-255 15,-14 4-274-15,-3 2-276 0,2 3-837 0,-3-2-657 16</inkml:trace>
  <inkml:trace contextRef="#ctx0" brushRef="#br0" timeOffset="32866.06">15265 1673 330 0,'7'-27'931'0,"-2"2"184"0,-1 4 0 0,1 3 62 0,-1 3-137 16,-1 2-103-16,0 4-80 0,-2 2-164 16,2 1-164-16,-3 6-138 0,0 0-67 0,5 12-71 0,-4 5 169 15,2 6-296-15,-1 7 192 0,2 5-254 0,0 4 187 16,2 3-245-16,-1 2 193 0,2 2-241 0,-1-1 204 16,-2 1-221-16,0-2-25 0,2-1-97 0,-5 0-188 15,-1-2-77-15,2-2-211 0,-2-3-86 0,0-1-226 16,-2-4-233-16,1-2-1377 0,-5-7-1167 0</inkml:trace>
  <inkml:trace contextRef="#ctx0" brushRef="#br0" timeOffset="33332.49">14998 2110 238 0,'8'-8'590'15,"6"1"41"-15,5 3 21 0,7-1-100 0,3 1-46 16,8 1-42-16,1-1-84 0,7 2-62 0,4-2-61 15,3-1-41-15,6 1-42 0,3 0-20 0,3-1-45 16,-1 2-24-16,-1 0 0 0,-2 2-28 0,-5-1-1 16,-5-1-36-16,-8 2 0 0,-5-2-50 0,-5 2 2 0,-6-1 0 15,-7 1 18-15,-4-2 6 0,-5 1 6 16,-3-3 20-16,-7 5-11 0,0-7 26 0,0 7-8 0,-17-4 11 16,17 4 11-16,-27 0 19 0,9 3 8 0,-2 0-6 15,-3 6 1-15,1-1-27 0,1 4 2 16,-2 1-12-16,3 2 3 0,1 3-28 0,1-1-9 0,4 2 1 15,3 0 17-15,1 2-6 0,3 0-12 0,5-1 16 16,2-1-18-16,2 0-27 0,5-4-27 0,4 0-26 16,1-3-42-16,3-4-28 0,3 0-19 0,2-4-15 15,1 1 5-15,-1-6 36 0,-1-4 12 0,1-3 29 16,-3-2 41-16,-1-2 13 0,-2-2 48 0,-4-1 77 16,-1-1 93-16,0 1 47 0,-3-2 71 0,-3 0-20 15,2 1 133-15,-6 2 5 0,1 0 84 0,-2 2 263 0,1 1-183 16,0 2-11-16,1 9-96 0,0-12-67 0,0 12-131 15,0 0-50-15,-1-7-74 0,1 7-27 0,0 0-56 16,-2 14 13-16,4-3-16 0,0 0 5 0,2 2-27 16,0-4 4-16,3 9-58 0,1-2 53 0,1 0 6 15,0 1-55-15,1-3-141 0,0 3-134 0,2-3-77 16,2 1-238-16,0-1-93 0,0-3-193 0,2-1-255 16,-1 1-72-16,0-3-1020 0,-15-8-847 0</inkml:trace>
  <inkml:trace contextRef="#ctx0" brushRef="#br0" timeOffset="33699.19">16234 2048 617 0,'9'-18'908'0,"1"3"-3"0,-1 3-88 0,4 3-78 0,2 5-131 0,-2 3-144 0,6 6-47 16,2 3-81-16,-1 4-59 0,-1 4-53 0,2 3-40 0,-6 3-97 0,2 1 45 15,-6 2-90-15,-2 0 68 0,-5 0-87 0,-4-3 76 16,-1 0-92-16,-4-3 26 0,-4 0 66 0,-2-4-270 15,-3-1-45-15,1-2-44 0,0-3-24 0,1-4 13 0,-2-4 34 16,5-4 39-16,1-2 32 0,1-3 36 16,4-4 40-16,2-3 57 0,3-3 82 0,2-5 94 0,8-2 68 15,2-6 79-15,1 2 86 0,7-2 23 0,1-2 74 16,0 3 131-16,4 0 217 0,1 1-250 0,2 2-3 16,1 5-94-16,1 2-28 0,-1 4-117 0,-1 4-8 15,0 4-124-15,-2 4 42 0,-4 4-124 0,-1 4 43 16,0 4-98-16,0 5 59 0,-4 5-100 0,-2 1 46 0,-2 1-64 15,-2 4 57-15,-1 1-66 0,-2 0 53 0,-4-1 7 16,2 2-37-16,-3-4-59 0,1-2-77 0,-2 2-150 16,3 1-142-16,-1-4-113 0,-1-1-144 0,3-3-28 15,-2 0-18-15,2-3-291 0,2-3-174 0,0-1-71 16,-3-3-952-16,4-4-812 0</inkml:trace>
  <inkml:trace contextRef="#ctx0" brushRef="#br0" timeOffset="34615.73">17235 1906 133 0,'0'0'269'0,"0"10"73"0,0-10-7 0,-3 7 11 0,3-7-38 0,-5 9-20 0,5-9-68 0,-4 9-21 0,4-9-31 0,-2 10-22 0,2-10-21 15,-3 9 10-15,3-9-15 0,0 0 41 0,-1 7 23 16,1-7 84-16,0 0 32 0,0 0 36 0,0 0 23 0,0 0-7 16,0 0 4-16,0 0-5 0,0 0-52 15,0 0-16-15,0 0-35 0,0 0-39 0,0 0-12 16,0 0-36-16,0 0-30 0,0 0-18 0,0 0-43 16,0 0-11-16,0 0-9 0,0 0-18 0,0 0-2 15,0 0-13-15,0 0 3 0,0 0-19 0,0 0-8 0,0 0-12 16,0 0 12-16,0 0-22 0,0 0 21 0,0 0-76 15,0 0 12-15,0 0 31 0,0 6-1 16,0-6-29-16,0 0-3 0,0 0 0 0,-2 9-8 0,2-9 0 16,0 0 13-16,0 0 12 0,0 0 18 0,0 0 16 15,4 6 18-15,-4-6 15 0,0 0 7 0,7-6 8 16,-7 6 0-16,7-6 14 0,-7 6 0 0,7-6 6 16,-7 6 26-16,5-7 23 0,-5 7-6 0,4-5-5 15,-4 5-22-15,0 0 1 0,0 0-44 0,0 0-8 16,0 0-39-16,0 0 9 0,0 0-6 0,1 12 15 15,-1-12 3-15,-1 9-19 0,1-9 25 0,1 11-10 16,-1-11-3-16,0 6-12 0,0-6 4 0,0 0-6 0,1 12 22 16,-1-12-4-16,0 0-6 0,0 0 21 0,0 0 7 15,0 0 18-15,0 0-27 0,14-2 8 0,-14 2-4 16,9-8 27-16,-5 4-41 0,-4 4 19 0,12-9-3 16,-7 1-8-16,-2 1 37 0,3-3-27 0,-2 1 13 15,-2-3-15-15,1 1 6 0,-2 2 1 0,-1-2 31 16,0 3 19-16,-1 2 16 0,-2-3 10 0,1 5-16 15,-2-1-22-15,4 5-16 0,-14-5-7 0,14 5-22 16,-21 6-6-16,7 1 14 0,0 3-29 0,-1 1 15 16,-1 3-18-16,1 3 4 0,2 2 6 0,-2 2 14 0,6 1 0 15,3 1-94-15,0 1 103 0,5 1-84 16,1-1 76-16,5 1-91 0,2-4 65 0,3-1-89 0,4-2 78 16,0-2-79-16,5-2 70 0,4-2-93 15,4-3 12-15,1-2 54 0,5-2-264 0,1-1-114 0,0-3-182 16,3-1-169-16,-1-1-267 0,0-6-543 0,-2-1-515 15</inkml:trace>
  <inkml:trace contextRef="#ctx0" brushRef="#br0" timeOffset="34948.58">17752 1973 15 0,'0'0'204'0,"-7"9"33"0,7-9 36 0,-3 12-59 0,4-5-21 0,3 1 7 0,1 2-34 0,5-1-34 16,2 0-26-16,4-1-17 0,4-2-12 0,0-1-12 15,4-3-23-15,2-2-18 0,0-1 11 0,2-3-4 0,1-1-2 16,1-5 15-16,-1-2 8 0,-2-4 25 16,0 0 27-16,-6-5 52 0,-1 0 78 0,-5 1 68 0,-5-1 81 15,-3-1 11-15,-6 2-22 0,-4-3-15 0,-6 4-44 16,-2 2-3-16,-6 1-25 0,-2 4-54 0,-3 3-45 16,-1 5-19-16,-5 8-34 0,1 5 1 15,-1 4-43-15,0 8-8 0,0 3-4 0,4 6-15 0,-1 3-20 16,6 2-16-16,10 6-61 0,-2-3 70 0,2 2-64 15,9-3 74-15,4 1-54 0,6-4 78 0,4-1-56 16,8-3 112-16,2-7-52 0,9-1 89 0,7-6-81 0,8-5 72 16,7-5-87-16,8-3 42 0,6-3-85 0,1-3-24 15,3-5-193-15,2 1-132 0,2-2-78 0,2-1-330 16,-2-2-210-16,6-3-1157 0,0 2-713 0</inkml:trace>
  <inkml:trace contextRef="#ctx0" brushRef="#br0" timeOffset="35866.19">15212 3002 58 0,'-4'-7'325'0,"1"1"171"0,3 6 154 0,-4-12 49 0,4 12-71 0,0 0 172 0,-2-6-94 0,2 6 27 0,0 0-20 0,0 0-38 16,0 0-46-16,0 0-41 0,0 0-100 15,0 0-97-15,0 0-96 0,0 0 8 0,-4 20 65 16,8-3 22-16,-2 3 18 0,1 5-57 0,-1 5-5 16,2 6-50-16,-1 3-25 0,-2 3-39 0,3 2-56 0,-3 3-15 15,1 1-39-15,-2 1-31 0,-3 1-20 16,2 0 6-16,-3 0-27 0,1-1-31 0,-2 2-72 16,1-4-94-16,2 2-169 0,-6-7-256 0,2-1-171 15,-1-5-174-15,2-1-221 0,-4-4-148 0,3-8-114 0,-2-2-1025 16,-1-7-1021-16</inkml:trace>
  <inkml:trace contextRef="#ctx0" brushRef="#br0" timeOffset="36699.71">12330 3845 87 0,'-50'-7'151'0,"-1"-1"11"0,0 2 6 0,2-1 46 0,3 1-42 0,4 2-26 16,1-5-12-16,0 6 31 0,7-1 8 16,3 1-33-16,3 1-6 0,1-2-24 0,5 4-10 0,0-1-15 15,5 2-11-15,3-1-18 0,-2 2-2 0,5 0-18 16,0 0 0-16,0 1-8 0,2-2 2 0,3 3-4 15,6-4 0-15,-13 5-19 0,13-5 13 0,-8 4 3 0,8-4 35 16,0 0-14-16,-6 4 1 0,6-4 9 0,0 0 56 16,-1 7 12-16,1-7 91 0,3 5-36 0,-3-5 85 15,11 9-43-15,0-4 82 0,3-2-80 0,3 1-4 16,3-1-5-16,5 0-24 0,7 0-25 16,2-1-12-16,7-1-27 0,6 2-18 0,4-3 2 0,8 3-17 15,9 0-3-15,12-2-13 0,-3 1-9 0,9 0-11 16,6 1-15-16,3 4 0 0,9-1-19 0,5 1-7 15,2 3 7-15,0 1-7 0,4 2-12 0,-1 1-19 16,-2 2-29-16,3 0-17 0,-1 1 43 0,1-1-74 16,0 3 74-16,1-1-78 0,-7-2 80 0,0 2-54 15,-3-1 76-15,1 0-76 0,-3 1 75 0,0-3-60 16,-3 2 80-16,0-3-85 0,-2 3 87 0,0 0-76 16,-3-1 12-16,3 0 68 0,-1 2-61 0,3 1 63 0,1-2-73 15,-1 1 6-15,1-1 12 0,2 1 6 0,-3 2 7 16,2-2 2-16,2 2 3 0,0 0 3 0,2 1-1 15,-1 0 14-15,-2 1-6 0,-2 1-7 0,-2 1 8 16,-4-2-4-16,0 0-4 0,-2 2 0 0,1-4 4 16,-3 1-5-16,-3-4 7 0,-2 2-1 0,-4-3-7 0,-2-2-4 15,-5-1 4-15,-3-1-4 0,-1-2-7 16,-6-2-1-16,-2 0-5 0,-1-2-4 0,-6 0 1 16,-3-1-3-16,-3-2-16 0,-4 0-10 0,-6-3 65 0,-2 0-72 15,-5 0 70-15,-3 0-82 0,-2 0 67 16,-1-2-82-16,-5 1 62 0,0 1-76 0,-1-2 66 0,2 1-67 15,-1 1 5-15,0 1 65 0,-3-1-58 0,5 0 13 16,-3 3 13-16,2-1 8 0,-6-2-7 0,2 0-20 16,-4 4-25-16,-5-4-16 0,-11 0-21 0,14 0-37 15,-14 0-47-15,0 0-88 0,0 0-49 16,-5-9-30-16,-1 3-129 0,-6 2-206 0,1-1-60 0</inkml:trace>
  <inkml:trace contextRef="#ctx0" brushRef="#br0" timeOffset="38466.05">11706 3775 152 0,'0'0'220'0,"-4"6"70"0,4-6-6 0,-15 7-24 0,9-4 5 0,-2 0-29 0,-1 1-24 0,-3-1-14 0,1 3 55 0,-1-3-36 0,-3 0 44 15,0 1-39-15,-5-1 68 0,0 1-61 0,1 0 85 16,-3 0-112-16,-3-1 56 0,-2 2-87 16,-3 0 68-16,0-2-88 0,-2 2-22 0,-3 1-18 15,-1-1-20-15,1 2-16 0,-2 0-18 0,0 2 0 0,0 0-17 16,-2-1-5-16,2 4-10 0,-1-2 12 0,-2 3-12 15,2-2 45-15,-2 2-72 0,-2 0 58 0,2-1-65 16,-2-1 53-16,-1 3-58 0,1-4 57 0,-4 1-60 0,2 1 54 16,-2-1-54-16,0-1 62 0,-4 1-68 15,4-1 57-15,-5-2-56 0,4 3 65 16,-4-5-49-16,-2 5 18 0,1-3 0 0,-2-1 5 0,-3 0 71 16,1 0-69-16,-3 2 52 0,0-4-68 0,-2 1 7 15,2 2 2-15,-5-3-4 0,1 1 0 0,1 2-3 0,-1-2 12 16,0-1-7-16,2 4 0 0,-5-3-10 0,-1 2 5 15,-1-3-3-15,3 2 8 0,-5 2 0 0,1-3-1 16,1 1-9-16,2 1-2 0,-7-2 14 0,8 0-6 16,0 1 4-16,-1-4-2 0,1 3 3 0,0-1 7 15,1-1-8-15,-2 0-3 0,-2 0-7 0,2 0 4 16,-1-3 7-16,1 2-6 0,-2-1 7 0,0-2-10 16,0 0 8-16,5-2-2 0,-3 1 8 0,1-2-2 15,1 1-14-15,-1-4 21 0,1 3-3 0,-1-2-11 16,1 0 12-16,-2 0-18 0,-1 2 18 0,2-2-7 15,1 2 4-15,0-1-13 0,3 0-5 0,-1 1 4 0,4-1 5 16,-1 2 3-16,1 1 1 0,1-3-34 0,3-1 76 16,0 5-53-16,2-2 53 0,2 0-64 0,-1 2 55 15,4-3-68-15,5 2 63 0,1-1-62 0,2 2 70 16,4-2-61-16,2 1 70 0,4 1-77 0,4-2 74 16,2 2-60-16,4 2 59 0,3-4-69 15,4 1 64-15,12 1-66 0,-19 1 56 0,19-1-61 0,-11 3 59 16,11-3-70-16,-11 3 83 0,11-3-87 0,-9 3 71 15,9-3-53-15,-12 2 4 0,12-2 62 0,-9 2-64 0,9-2 52 16,-9 2-52-16,9-2-5 0,-14 5 6 16,5-3 11-16,9-2-13 0,-19 3 19 0,9 0-1 15,0-1 9-15,-2-1 23 0,1 0-3 0,-1 0 6 0,-1 0 24 16,-1 1-25-16,-1-2-5 0,1 0 3 0,0 0 7 16,1 2 20-16,-2-1-31 0,-2 0-5 0,1 1 5 15,0-1 6-15,0-1 24 0,0 0-18 0,-3 1 78 16,4-1-104-16,-2 1 148 0,3 0-90 0,-3 0 40 15,5-1-76-15,-1 0 56 0,13 0-66 0,-16 2 79 16,16-2-143-16,-13 0 94 0,13 0-87 0,0 0 77 16,-12 1-75-16,12-1 80 0,0 0-75 0,0 0 59 15,0 0-68-15,-8 3 80 0,8-3-62 0,0 0 72 16,0 0-78-16,0 0 76 0,0 0-61 0,0 0 70 16,0 0-28-16,0 0 75 0,0 0-38 0,0 0 57 15,0 0-56-15,0 0 39 0,0 0-33 0,0 0 44 16,0 0-50-16,0 0 39 0,0 0-49 0,0 0 45 0,0 0-48 15,0 0 32-15,0 0-40 0,0 0 20 0,0 0-13 16,0 0 33-16,0 0-15 0,0 0 51 0,0 0-24 16,0-6 15-16,0 6 18 0,0 0 6 0,0 0 8 15,0 0 21-15,0 0-15 0,0 0-10 0,0 0-19 16,0 0-11-16,0 0 6 0,0 0 7 0,0 0 3 16,0 0-8-16,0 0 0 0,0 0-22 0,0 0-35 0,0 0-6 15,0 0 5-15,0 0 9 0,0 0-12 16,0 0 12-16,0 0-10 0,0 0 15 0,4-5-11 0,-4 5-3 15,0 0-55-15,0 0 11 0,3-6 10 0,-3 6-4 16,0 0 0-16,0 0-6 0,1-8-6 0,-1 8 5 16,0 0 8-16,0 0-4 0,0-7-5 0,0 7-3 15,0 0 0-15,0 0-10 0,0 0-4 16,0 0-15-16,0 0-86 0,0 0-148 0,0 0-301 0,0 0-238 16,0-10-362-16,0 10-309 0,0 0-352 0,-5-8-914 15,5 8-1296-15</inkml:trace>
  <inkml:trace contextRef="#ctx0" brushRef="#br0" timeOffset="39266.83">6000 4181 3 0,'-5'-5'525'0,"-3"0"241"0,8 5 51 0,-10-6-116 0,10 6 60 0,-12-3-152 0,12 3-23 0,-10-3-181 0,10 3-63 15,0 0-47-15,-12 3-56 0,12-3-38 16,-9 3-27-16,2 2-24 0,3 0-25 0,-1 2 1 0,0-1-9 16,1 0 5-16,-1 3 36 0,0-1 15 0,-2 1-1 15,4 1 37-15,-4 2 20 0,2 0-52 16,0 0-17-16,-3 0-4 0,5-1-10 0,-3 1-12 16,2-2-13-16,1-1-11 0,-3 0-15 0,1 0-12 15,-1-3-5-15,1 1-8 0,-3 1-14 0,2-3-17 0,-3 0-140 16,0 1-186-16,0-3-201 0,0-1-269 0,-2 0-243 15,-1-2-32-15,-3-2-1301 0,2-2-936 0</inkml:trace>
  <inkml:trace contextRef="#ctx0" brushRef="#br0" timeOffset="39799.6">5540 4242 82 0,'0'0'492'0,"-6"-8"198"0,6 8 66 0,-3-8-77 0,3 8-45 0,0 0-85 0,0 0-133 0,-4-5-80 0,4 5-71 0,0 0-11 0,-4 11-54 0,4-2 106 16,-1 1-75-16,0 0-1 0,-2 3 5 0,3 2 35 15,-1 2 12-15,-1 2 35 0,1 4-8 0,1-1-38 16,0 4-22-16,0 5-33 0,-1 2-17 16,0 4-35-16,-2 2-23 0,3 3-23 0,-1 3-18 15,-1 1-22-15,1 0 27 0,2-1-60 0,1-2 34 0,-1 1-53 16,0-3-23-16,2-4-103 0,-2-3-78 0,-1-3-46 15,0-4-69-15,-2-3-65 0,-1-2-27 0,2-6-67 16,-2-1 7-16,-1-3-126 0,-1-1-6 0,1-5-114 0,-1 0-48 16,0-3-10-16,5-3-718 0,-16 3-468 15</inkml:trace>
  <inkml:trace contextRef="#ctx0" brushRef="#br0" timeOffset="40115.8">4976 4929 813 0,'0'-6'914'0,"0"6"36"0,0-9-78 16,0 9-114-16,0 0-134 0,0 0-113 16,8 3-72-16,-2 6-47 0,3 6-54 0,4 1-39 15,-3 5-1-15,4 2-67 0,-1 2-45 0,0 0-41 0,2 2-14 16,-1 0-21-16,3-1-29 0,-2-2-6 0,3-1-22 15,-4-3-9-15,4-1-8 0,-3-4 179 0,3-3-219 16,0-2 12-16,-1-5 18 0,3-4 21 0,2-6 23 16,2-2 41-16,3-5 53 0,1-1 21 0,3-6-11 15,2-1 4-15,2-1-32 0,0-3-25 0,2-1-33 16,-5 2-18-16,-1-1-5 0,-2 2-27 0,-2-1-44 16,-1 3-89-16,-3-1-120 0,-2 3-158 0,-4 3-127 15,1 2-143-15,-5 1-133 0,-2 5-240 0,-2 0-127 16,-2 1-1010-16,-7 6-766 0</inkml:trace>
  <inkml:trace contextRef="#ctx0" brushRef="#br0" timeOffset="41865.6">4171 6414 432 0,'-3'-7'847'0,"2"-2"120"0,-1 3-84 0,-2 0 4 0,-1-2-109 0,-3 3-120 0,-2-1-115 0,-2 3-91 0,-4 0-67 16,-1 2-6-16,-7 1-36 0,-3 3-29 0,-4-2-11 16,-2 5-11-16,-3 2 3 0,0-2-13 0,2 2-9 15,-2 2-28-15,-1-1-19 0,5 4-31 0,1 1-10 0,3 0-62 16,5-1-8-16,3 1-34 0,2 1-18 16,6 0-11-16,5-2 5 0,3 1-19 0,5 3-1 15,8-3-13-15,4 3 18 0,9-2-13 0,6 0 1 16,4 2-19-16,-3-1 2 0,7 4-3 0,0-1 9 0,-3 4-10 15,-2-3-21-15,-4 0-5 0,-6 3 3 16,-3 0 3-16,-6-1 21 0,-7 2 12 0,-4-2 6 0,-5 0-5 16,-5 0 9-16,-5-1 19 0,-5-2-21 0,-4 1-14 15,-4-3-6-15,-1-1 34 0,-3-1-21 0,1-2 0 16,-1-3-9-16,2-2-3 0,1-1 5 0,-1-1-11 0,6-4-4 16,2 2-30-16,2-3-54 0,3 0-107 15,2-3-134-15,3 0-158 0,0 0-182 0,4 0-214 16,0-3-264-16,2 0-230 0,3-3-1061 0,3 1-1029 15</inkml:trace>
  <inkml:trace contextRef="#ctx0" brushRef="#br0" timeOffset="42067.84">3955 6891 620 0,'10'-3'1009'0,"-3"0"-113"0,-7 3-140 0,11-1-95 16,-11 1-96-16,13 7-70 0,-7 3 112 0,2-1-244 15,-2 4-51-15,1 2-31 0,-2 0-28 0,0-1-6 0,-4 3-34 16,3-1-28-16,-3 0-34 0,1-1-31 16,-2-4-19-16,0 1-16 0,-3 0-12 0,3-2-19 15,-1 0-69-15,-2-4-147 0,3-6-153 0,-1 9-230 16,1-9-121-16,-8 9-277 0,8-9-1266 0,-11-1-820 0</inkml:trace>
  <inkml:trace contextRef="#ctx0" brushRef="#br0" timeOffset="42248.84">4003 6772 821 0,'0'-12'1052'16,"0"5"-42"-16,0-3 104 0,0 10-136 16,0-9-162-16,0 9-160 0,0-9-124 0,0 9-56 0,0 0-102 15,0 0-122-15,0 0-182 0,0 0-260 0,-1-7-245 16,1 7-326-16,0 0-137 0,-1 6-210 15,1-6-867-15,-8 5-646 0</inkml:trace>
  <inkml:trace contextRef="#ctx0" brushRef="#br0" timeOffset="43099.71">4517 6832 531 0,'0'-5'875'0,"3"-2"69"0,-3 7 265 0,1-10-133 0,-1 10-58 0,3-7-70 0,-3 7-71 0,0 0-115 0,0 0-161 15,0 0-114-15,0 0-136 0,0 0-34 0,0 10-76 0,-2 4 6 16,2 1-58-16,0 4-6 0,0 2-38 0,2 0 13 16,-2 2-88-16,0-2 0 0,0 4 2 0,2-4 6 15,-2 1-26-15,0-3 9 0,1 0 136 0,2-5-356 16,-3 0-140-16,0-1-126 0,1-4-129 0,1-1-152 16,-2-8-118-16,2 13-86 0,-2-13-215 0,0 0-76 15,0 0-1061-15,0 0-869 0</inkml:trace>
  <inkml:trace contextRef="#ctx0" brushRef="#br0" timeOffset="43282.16">4462 6703 788 0,'-2'-17'1053'16,"-1"4"-14"-16,1 3 189 0,-1 1-6 0,2 2-128 15,-2 0-102-15,3 7-133 0,-1-6-120 0,1 6-151 16,0 0-115-16,-1-8-101 0,1 8-72 0,0 0-90 15,0 0-78-15,0 0-54 0,0 0-485 0,0 0-239 16,0 0-190-16,0 0-138 0,0 0-77 0,-3 10-111 0,3-10-1282 16,-5 15-1040-16</inkml:trace>
  <inkml:trace contextRef="#ctx0" brushRef="#br0" timeOffset="43648.62">4672 6765 788 0,'8'-4'846'0,"-8"4"-103"0,21 2-101 0,-9 3-17 0,6 3-86 16,-4 4-67-16,2 3 112 0,0 4-257 15,-1 0 124-15,-1 3-260 0,-2 1-33 0,-1 1-20 16,-2 1-31-16,-1-1-18 0,-2-3-25 0,-2-1-6 16,-3-3 1-16,-1 0-15 0,-1-4-2 0,0-1 12 15,-4-2-45-15,1-4 32 0,4-6-16 0,-8 7 4 0,8-7-20 16,-8-4-25-16,7-2 11 0,0-3-1 0,2-3 11 15,2-3 3-15,2-3 54 0,3-1 55 16,3-3 86-16,2-4 56 0,3 1 83 0,1 2 31 0,2-5 73 16,2 5-20-16,3 0 23 0,-1 3-51 0,0 2-17 15,-4 2-26-15,1 4-63 0,-2 3-58 0,-2 4-42 16,-1 3-37-16,-2 4-33 0,0 5-76 0,-2 4 40 16,-1 6-17-16,-2 2-11 0,1 6-10 0,-4 1 6 15,-2 4-4-15,-1-3-10 0,-2 3 1 0,0-2-40 16,-1 0-41-16,-3-3-99 0,4 0-103 0,-1-5-148 15,-2-1-111-15,1-4-185 0,0-5-159 0,2 1-130 0,-1-4 30 16,1-7-106-16,4 6-54 0,-4-6-1139 0,6-7-849 16</inkml:trace>
  <inkml:trace contextRef="#ctx0" brushRef="#br0" timeOffset="44216.15">5745 6801 309 0,'3'-10'761'0,"-3"-2"152"0,-3 5-24 0,-3-4 190 15,-2 3-292-15,-3-3-108 0,-7 4-96 0,0 2-61 0,-9 0-57 16,-2 5-27-16,-7 2-59 0,-2 2-74 0,-2 1-46 16,2 5-47-16,1 0-44 0,2 1-33 0,7 1-56 15,4 4 1-15,3 0 174 0,7 3-239 0,4-3 1 16,5 1-16-16,5-1-42 0,5-2-43 0,8 2-30 15,1-5-44-15,8-3-15 0,3-2-16 0,4-1 2 16,2-3 18-16,2-5 17 0,-1-1 33 0,-1-2 33 16,-3-2 208-16,-1-3-217 0,-4-1 12 0,-3-1 48 15,0 0 37-15,-5-3 86 0,-2 0 49 0,-3 0 81 0,-1 0 53 16,-3 0 20-16,-2 0 50 0,1 1 32 16,-5 2 33-16,-1 1-56 0,-3 1 1 0,2 3-66 0,-1 2-16 15,2 0-56-15,1 6-33 0,-5-6-53 0,5 6-31 16,-12 6-23-16,6 1 36 0,-2 3-65 15,2 4 15-15,-1 4-25 0,2 4-11 0,4 6 45 0,1 4 5 16,4 5 28-16,1 4 51 0,3 5 14 0,2 5 36 16,3 2-6-16,1 8 66 0,4-3-1 0,-3 2-27 15,3 1-13-15,-3-4 1 0,-1 0-67 0,-4 0 35 16,-1-3-91-16,-5-4 239 0,-4-2-309 0,-1-6-7 16,-4-5 2-16,-3-6-14 0,-1-4-42 0,-2-6 14 15,-3-6-44-15,-3-11-83 0,-6-4-37 0,0-9 18 16,-5-7 22-16,1-8 15 0,5-5 18 0,-6-5 23 0,8-4 258 15,1 0-256-15,7 0 10 0,3-1 16 0,5 2 22 16,7-1 1-16,2 5-23 0,4 3 34 0,5 4-36 16,3 3 32-16,3 3-30 0,5 2-17 0,4 4-65 15,4 3-60-15,3 3-60 0,2 2-77 0,8 1-73 16,-3 3-123-16,5 1-108 0,-5 2-130 0,2 1-132 16,-3 1-187-16,-5-1-188 0,-2-1 7 0,-7-1-1046 15,-4-1-919-15</inkml:trace>
  <inkml:trace contextRef="#ctx0" brushRef="#br0" timeOffset="44482.57">5918 6438 337 0,'5'-27'780'0,"3"2"245"0,-2 3 18 0,-1 2 101 0,2 2-73 0,-2 2-68 0,1 5-38 0,-2 2-130 0,0 1-159 0,-4 8 6 16,0 0-294-16,10 15-56 0,-5 4 139 0,3 9-279 16,-2 7-1-16,-1 7-25 0,2 5-31 0,-1 2-26 0,-1 5-9 15,1 0-20-15,0 2-1 0,-1 1-11 16,-4 2-13-16,0-2 4 0,-1-1-20 0,-1-3-88 0,0-3 23 16,-3-4-486-16,0-6-194 0,4-7-226 15,-4-2-296-15,4-9-231 0,0-4-46 0,3-8-775 0,-2-4-885 16</inkml:trace>
  <inkml:trace contextRef="#ctx0" brushRef="#br0" timeOffset="44831.96">6289 6928 350 0,'6'-6'574'0,"-6"6"-32"0,0 0-33 16,13 1-44-16,-6 4 21 0,5 1-53 0,2 1-59 15,4-1-65-15,5 0-58 0,1 0-47 16,4-4-27-16,2 1-36 0,2-1-26 0,0-2-22 0,-2-2-22 15,1-2 9-15,-4-2 2 0,-2-1-6 0,-4-4 6 16,-3-3 7-16,-6-1 29 0,0-4 32 0,-4-1 37 16,-6-1 48-16,-2-1 2 0,-4-2 29 0,-3 4 220 15,-7-2-184-15,-2 3 13 0,-7 2-10 0,-1 3-10 16,-4 3-16-16,-1 5-22 0,-3 2-27 0,0 5-18 16,0 5-20-16,0 5-15 0,1 5-24 0,5 5-4 15,-2 5-17-15,5 2 22 0,2 5-40 0,3 2 29 16,5 3-11-16,4 0 16 0,5-2-14 0,4 0 7 0,5-5-3 15,7 1 9-15,3-5 31 0,3-3 18 0,5-5 7 16,5-5 3-16,5-5 10 0,4 0-48 0,3-5-12 16,2-2-39-16,-1-4 5 0,4-2-28 0,-3-2-49 15,-1-1-111-15,0-1-195 0,-3 0-50 16,-3 1-566-16,-6-4-171 0,-1 4-232 0,-2-4-217 0,-6 3-89 16,-2-5-897-16,-4 3-1077 0</inkml:trace>
  <inkml:trace contextRef="#ctx0" brushRef="#br0" timeOffset="45249.22">7409 6423 202 0,'-14'-2'551'0,"4"-1"148"0,10 3-25 0,-15-4-28 0,15 4-104 0,0 0-24 0,-9-1-158 0,9 1-13 0,0 0-93 0,0 0 95 0,16 5-21 0,0-2-12 0,4-1 13 0,2-1-2 0,6 0-12 0,3 1 4 16,2-2 17-16,5-2-43 0,3 2-21 16,0-1-51-16,1-1-40 0,0 1-23 0,-3-2-43 15,-1 1-19-15,-6 0-62 0,-5-1-113 0,-4 3-142 16,-5-2-155-16,-3-1-221 0,-15 3-185 0,14 0-223 15,-14 0-1314-15,-9 4-921 0</inkml:trace>
  <inkml:trace contextRef="#ctx0" brushRef="#br0" timeOffset="45415.91">7593 6500 108 0,'-6'6'419'0,"1"2"233"0,1 1 69 0,0 4 23 15,3 3-66-15,0 3-9 0,1 2-69 0,1 3-56 16,3 2-59-16,1 4 96 0,0 3-250 0,3 0-66 15,1 1-7-15,-2 3 149 0,1 0-260 0,1-3-21 0,-4 2-25 16,0-1-48-16,-1-1-152 0,1-3-205 0,-4-3-255 16,1 2-131-16,-2-5-272 0,0-5-1204 15,-3-3-780-15</inkml:trace>
  <inkml:trace contextRef="#ctx0" brushRef="#br0" timeOffset="45567.04">7390 7274 448 0,'5'-7'714'0,"4"3"117"0,4-1-135 16,4 2-1-16,2-3-110 0,4-1-69 0,1 3-90 16,3-3-57-16,5 0-76 0,0 0-56 0,5-1-56 15,-1 2-79-15,-2-4-129 0,2 2-194 0,0 1-154 0,-3-4-266 16,-2 3-237-16,-2-2-753 0,-1-3-526 0</inkml:trace>
  <inkml:trace contextRef="#ctx0" brushRef="#br0" timeOffset="45949.95">7965 6928 265 0,'8'-6'806'15,"0"3"77"-15,-8 3-109 0,16-3-30 0,-7 6-88 0,2 1-69 16,1 5 111-16,0 1-208 0,2 4 1 16,-1 0-40-16,-2 4 3 0,0 1-45 0,-2 2-55 0,-1 0-57 15,-1-1-49-15,-2-1-35 0,-3-1-41 0,-2 0-26 16,0-4-26-16,-2 0 1 0,-3-1-39 0,0-4-4 15,-2 1-11-15,2-6-25 0,-2 0-30 0,7-4-25 16,-11 1-26-16,11-1-21 0,-8-7-31 0,7-1-7 16,1-4 12-16,4-1 6 0,1-4 20 0,5 1 20 15,2-4 0-15,3-4 23 0,3 1 37 0,2-2 50 16,5 0 17-16,-2 2 54 0,4 2 35 0,-1 3 52 16,3 2 13-16,-4 2 6 0,-2 4-10 0,-2 1-35 15,-2 5-11-15,-4 1-70 0,3 6-16 0,-3 3-27 16,3 9-6-16,-4-1 4 0,3 7-12 0,-3 2-29 15,3 4-4-15,-3 3 8 0,1 0-22 0,-2 2 20 0,-2 1-30 16,1-2 25-16,-2 3-32 0,3-7-32 0,-3 1-167 16,-1-6-119-16,0 0-141 0,-2-2-156 0,0-6 5 15,-2-2-329-15,-2-7-26 0,-3-5-52 0,3 6-10 16,-3-6-254-16,-1-8-425 0,-3 0-553 0</inkml:trace>
  <inkml:trace contextRef="#ctx0" brushRef="#br0" timeOffset="46449.41">8699 6495 319 0,'2'-7'753'0,"2"0"86"0,-4 7 17 0,1-10-41 0,-1 10-100 0,0 0-137 0,3-7-111 0,-3 7-112 0,0 0-87 16,4 5-42-16,-3 5-39 0,0 3-17 16,1 6 3-16,0 2 23 0,1 7 15 0,-2 1 13 0,3 3-2 15,1 4-20-15,0 1-26 0,2 3 3 0,-1 4-43 16,3 0-5-16,0-1-19 0,-4 1-15 0,3-2-17 15,-4 0-16-15,-2-4-10 0,1-4-5 0,-2-4-11 16,-1-3-25-16,0-7-65 0,0-2-80 0,1-4-9 16,2-4 54-16,-3-10 18 0,1 9 16 0,-1-9 14 15,4-5 2-15,-2-2 5 0,4-6 9 0,0 0 3 16,4-4 11-16,2-2-8 0,2-3 6 0,4 1 1 0,1-1 15 16,-1 2 206-16,-2 3-192 0,2-1 29 15,-1 4 83-15,-2 1 29 0,-1 1 46 0,-1 2-20 16,-2 2 11-16,0 2-64 0,-4 2-11 0,-7 4-54 0,17-3 7 15,-9 8-39-15,-1 2 27 0,1-1-37 0,3 4 22 16,0 2 173-16,0 1-216 0,3 4-5 0,0-1 6 16,4 3-2-16,-1-2-41 0,-1-1-114 0,2 1-141 15,0-1 14-15,4 0-367 0,-3-1-142 0,2 1-200 16,0-3-146-16,0-2-1224 0,-5-1-956 0</inkml:trace>
  <inkml:trace contextRef="#ctx0" brushRef="#br0" timeOffset="46799.25">9346 6984 174 0,'16'-3'304'0,"3"-1"125"0,2-1 16 0,2-3 2 15,1 1-29-15,-1-3-38 0,-1-1 9 0,-2-2 33 16,-1-1-10-16,-2-2-13 0,1 1-33 0,-4-3 6 15,0 0-24-15,-5 3 21 0,-1-2-27 0,-4 1 17 16,-3 0-12-16,-1 1 19 0,-4 5-11 0,-2-5-28 16,-4 5 141-16,-1-1-277 0,-3 5 138 0,-2 1-239 0,-4 4-34 15,1 3 14-15,-3 2-20 0,3 6 5 16,-4 0-27-16,0 3 31 0,3 4-20 0,-1 3-5 0,2 2 16 16,4 2 19-16,0 3-22 0,4-1 14 15,2 3-21-15,3-2 23 0,2 0-42 0,4 1 35 0,3-3 179 16,3-1-225-16,3-3 18 0,3-1 3 0,3-4 0 15,3-2 1-15,3-1-3 0,5-5 11 0,2-2-18 16,0-1-2-16,4-2-22 0,0-5-91 0,-3 0-130 16,2-4-171-16,-2-2-19 0,1-1-473 0,-3 1-257 15,-3-3-49-15,3 0-1146 0,-2 0-939 0</inkml:trace>
  <inkml:trace contextRef="#ctx0" brushRef="#br0" timeOffset="47316.68">9893 6792 194 0,'1'-7'866'0,"0"0"180"0,-1 7-59 0,4-10-59 16,-4 10-149-16,0 0-196 0,0 0-115 0,0 0-101 16,6 10-45-16,-5 3-49 0,2 3 26 0,-2 5 29 15,1 0-29-15,-2 3 1 0,1 2-47 0,-1 3 7 16,3-1 154-16,-6 0-250 0,6-2-23 0,-3-2-15 0,0 1-26 15,0-6-14-15,0 0-9 0,0-3-14 0,0-1-9 16,-2-7-43-16,1 2-12 0,1-10 17 0,0 8 20 16,0-8-13-16,0 0-21 0,0-8-27 0,0-2-36 15,0-1-33-15,-1-3-27 0,1-2-34 0,-3-3 154 16,3-3-215-16,-3 2 3 0,2-4 92 0,-1 0-14 16,-2 1 32-16,3 2 10 0,-2 1 35 0,2 2-9 15,-3 2 35-15,3 2 7 0,1 1 49 0,-2 6 41 16,1-1 11-16,2 0 2 0,2 1 6 0,0 3-34 15,-1-6 7-15,8 7-30 0,-2 0 4 0,2 1-16 0,5-1 13 16,2 0-31-16,4-2 32 0,0 2-27 0,1 0 27 16,1 0-10-16,5-1 48 0,-1 0 84 0,-3 1 11 15,-3 0 59-15,-2 0 13 0,-5 0 35 0,0 0 50 16,-2 0-58-16,-12 3-42 0,13 0-49 0,-13 0-53 16,0 0-37-16,10 0-12 0,-10 9-32 0,-2-3 13 15,0 5-26-15,-1 1-11 0,-1 4 8 0,-1 2 5 16,0 1 0-16,1 1-15 0,2 2 13 0,-1-1-4 15,3 1-4-15,0 0-11 0,3-2 16 0,2-1-11 0,0 0 4 16,4-2-49-16,1 0-12 0,3-4-93 16,2-1-70-16,1 1 62 0,1-7-349 0,3 3-148 15,-1-5 3-15,2-1-439 0,1-2-181 0,-1-1-101 0,-1-3-884 16,2-1-856-16</inkml:trace>
  <inkml:trace contextRef="#ctx0" brushRef="#br0" timeOffset="47499.32">10547 6806 49 0,'0'0'536'0,"0"-8"122"0,0 8-37 0,0 0-69 0,0 11-8 0,2 0 38 0,-4 4-46 0,2 3-46 0,-1 3-35 0,-2 3-64 0,1 1-28 0,0 5 129 0,1-2-244 0,0 2 125 16,-2-1-207-16,3-2 140 0,-2 0-233 0,0-2 169 15,0-2-321-15,-1-2 39 0,3-2-392 0,-1-2-155 16,2-5-211-16,-1 1-247 0,0-5-903 0,0-8-637 15</inkml:trace>
  <inkml:trace contextRef="#ctx0" brushRef="#br0" timeOffset="47653.99">10432 6623 490 0,'-3'-21'840'0,"3"3"117"0,0 2 32 0,3 3-27 0,-2 2-139 16,-1 2-122-16,3 2-126 0,-3 7-122 15,2-11-59-15,-2 11-100 0,2-6-223 0,-2 6-274 0,0 0-271 16,0 0-59-16,0 0-128 0,-2 6-216 0,2-6-1116 16,-2 11-652-16</inkml:trace>
  <inkml:trace contextRef="#ctx0" brushRef="#br0" timeOffset="47915.7">10757 6378 86 0,'13'-19'648'0,"-1"4"256"0,-3-1 79 16,1 4 226-16,-1-1-224 0,-2 4-97 0,-2 1-124 15,0 4-165-15,-5 4-69 0,5-4 50 0,-5 4-293 16,1 12-63-16,-4 1-34 0,2 6-23 0,-5 6-7 16,5 6-13-16,-3 2-5 0,0 4-4 0,0 4-23 15,-1 1-14-15,4 2-34 0,-1 2 10 0,4 0-35 16,-1 3 23-16,2-2-11 0,2 6 10 0,0-4-35 15,0-3 3-15,2 0-133 0,1-1-124 0,0-3 32 16,0 0-399-16,3-6 9 0,1-3-483 0,-1 0-139 16,2-4-1314-16,-2-5-1111 0</inkml:trace>
  <inkml:trace contextRef="#ctx0" brushRef="#br0" timeOffset="48085.29">10667 6898 127 0,'3'-8'614'16,"3"2"99"-16,4 0 9 0,0 0 74 0,7 2-182 16,1 2-84-16,5-1-65 0,2 1-95 0,4 2-55 0,1-1-66 15,1 1-46-15,2-1-25 0,2-1-48 16,2 1-140-16,0-1-105 0,-2 0 10 0,0 0-352 0,1 0-147 16,-3 0-32-16,2-2-1058 0,-6 0-548 15</inkml:trace>
  <inkml:trace contextRef="#ctx0" brushRef="#br0" timeOffset="48399.63">11369 6759 28 0,'-9'-6'369'0,"0"-4"172"16,-4 2 22-16,-1 2-13 0,-1 0-59 0,-1 1-46 15,0 3-14-15,-1 1-51 0,-2 3-37 16,1 0-67-16,0 4-26 0,0 3-31 0,1-1 132 0,2 3-214 16,1 1-34-16,0 2-3 0,5 2-18 0,3 0 2 15,2 1-16-15,1-3 2 0,3 1 150 0,3 0-206 16,2-1 172-16,3-1-203 0,2-1 174 0,7-1-186 0,0-1 159 15,3-1-207-15,3-5-12 0,-2-2 6 0,-1-4 18 16,1 1 6-16,0-4 24 0,0-3 201 0,0 0-166 16,-1-2 39-16,-3 0 87 0,-1-3 40 0,-1 2 89 15,-1-1 118-15,-4 1 119 0,0 1 100 0,-2 0 16 16,-2 2 1-16,-1 2 94 0,-1 1-272 0,-4 5-96 16,7-6-78-16,-7 6-60 0,0 0-52 0,0 0-35 15,5 12 177-15,-4 1-241 0,4 3 0 0,-4 0 6 16,4 4-18-16,-1 1-7 0,1-1-17 0,1 2-101 15,1-1-122-15,-2 0-205 0,2-1-15 0,-1-1-436 16,0-1-18-16,3-1-454 0,-2 0-142 0,-1-4-1101 0,2 0-1174 16</inkml:trace>
  <inkml:trace contextRef="#ctx0" brushRef="#br0" timeOffset="48749.37">11531 6763 67 0,'15'-10'462'0,"-2"-3"169"0,5 5 46 16,-4 1-101-16,4 5-93 0,-3 2-16 0,2 4-71 16,-3 3-56-16,3 2 121 0,-3 5-253 0,0 2-36 0,-3 5-10 15,2 1-39-15,-3 0-13 0,-3 1 147 0,-5 0-217 16,-1-3 152-16,-2 1-203 0,-4-4 8 0,1 1-18 16,-6-4-74-16,0-2-61 0,-1-2-56 0,1-3-27 15,-2-3-3-15,1-1 17 0,11-3 39 0,-16-4 29 16,11-2 32-16,2 0 28 0,3-4 55 0,3-2 80 15,3-1 97-15,4-5 87 0,2-1 40 0,4-2 73 16,2-1 48-16,3 0 37 0,0 1 40 0,-1 2 26 16,1 0 78-16,1 5 10 0,-3 2 25 0,-1-1-74 15,-3 4-81-15,1 3-96 0,-5 4-85 0,3 6-62 16,-14-4-39-16,19 15-24 0,-10 2-36 0,-2 2-1 16,-2 3-22-16,0 3-8 0,-2 2-7 0,-2 1-13 15,0-1-111-15,-1 0-183 0,-2-1-211 0,-2 0-192 0,1-2 1 16,2 0-458-16,0-5-154 0,1 0-103 0,2-4-806 15,5-4-777-15</inkml:trace>
  <inkml:trace contextRef="#ctx0" brushRef="#br0" timeOffset="49065.87">12244 6759 76 0,'1'-16'563'15,"1"4"181"-15,0 2-33 0,-2 2-129 0,3 2-103 0,-3 6-74 16,0 0-71-16,10 0-63 0,-1 4-55 15,1 0-43-15,-1 0-32 0,3 1-17 0,-1 1-12 0,3-2-25 16,-1 0 2-16,-3-1 21 0,-1 0 47 0,-9-3 88 16,14 2 31-16,-14-2 6 0,0 0 28 15,16-8-22-15,-16 8 52 0,0 0-29 0,2-16-41 0,-2 16-76 16,-10-12-28-16,10 12-52 0,-27-12-15 16,27 12 158-16,-41-4-237 0,18 5-21 0,0 6 5 15,-1 1-27-15,-1 3 27 0,2 3-12 0,2 4 2 0,3-2-5 16,1 7 4-16,4 1 18 0,2 1-9 0,7-1 23 15,2 2-22-15,3-1 29 0,3 1-31 0,5-2 28 16,2-2-35-16,2-1 42 0,7-2 148 0,2-3-244 16,6 0 148-16,3-2-304 0,2 0 73 0,5-3-363 15,2-1-208-15,3-2-191 0,1 0-108 0,1-5-1178 0,-2-2-801 16</inkml:trace>
  <inkml:trace contextRef="#ctx0" brushRef="#br0" timeOffset="49416.48">12668 6779 40 0,'-12'3'268'0,"-1"1"192"16,0 2-141-16,4 2 147 0,1 2-183 15,2 2 112-15,2-2-196 0,2 2 2 0,3-1 1 0,4 1 18 16,1-1-5-16,3-3-12 0,4 0-9 0,1-1-12 16,3-4-12-16,2 0-3 0,-1-3-8 0,1-3 25 0,1-2 6 15,-2-3 23-15,0 1 30 0,-2-9-13 0,-1 2 0 16,-3-4 1-16,-1-1-3 0,-5 0 27 15,1 0-32-15,-6-1 19 0,-1-1 24 0,-1 2 65 0,-3 3-43 16,-3-1-25-16,-1 3 137 0,-5 3-260 0,-1 3 155 16,-4 2-252-16,18 6-29 0,-45 0 23 0,18 7-27 15,4 6 37-15,-6 2-8 0,2 6 31 0,-2 0-22 16,3 5 17-16,3 2 10 0,0 4 0 0,5 2 34 16,3 0-33-16,2 1 36 0,8 0-27 0,1 2 21 15,7-3-9-15,2 0 20 0,2-3-35 0,6-4 16 16,0-2-31-16,6-4 6 0,2-3-32 0,3-2 12 0,3-3-67 15,2-2-59-15,3-4-110 0,3 0-61 0,3 0-125 16,3-2-115-16,6-2 49 0,3 0-430 0,6 1-228 16,6-2-122-16,3-1-1014 0,1-1-838 0</inkml:trace>
  <inkml:trace contextRef="#ctx0" brushRef="#br0" timeOffset="50649.12">14902 4486 155 0,'4'-8'260'0,"1"-3"77"0,-1 3-32 0,0-2-9 0,-4 10 21 0,9-17 29 0,-9 17-52 0,9-16 66 0,-9 16-70 16,8-18 106-16,-8 18-70 0,6-18 61 0,-6 18-60 16,9-21 54-16,-9 21-48 0,4-21-14 0,-4 21 8 0,2-23-6 15,-2 23-16-15,0-20-17 0,0 20-12 0,0-13 24 16,0 13-43-16,0 0-38 0,0 0-43 0,0-16-32 16,0 16-38-16,0 0-30 0,0 0-19 15,0 0-7-15,0 0-13 0,0 0-9 0,0 0-8 16,0 0 5-16,0 0 2 0,0 0 0 0,0 0 14 0,0 0 14 15,0 0-13-15,0 0-9 0,0 0-6 0,0 0-29 16,0 0 4-16,0 0-22 0,0 0 11 0,0 0 2 16,-5 24-6-16,1-10 9 0,2 5 7 0,-2 4 13 15,-1 4-2-15,0 2 11 0,0 4 10 0,-1 5 36 16,1 6 14-16,3 3 7 0,-2 3 14 0,4 6 46 0,1 3-9 16,7 4 15-16,-2 1-2 0,3 0 5 0,3 1-7 15,-1 1-24-15,0 4-92 0,1-2 125 0,-2 2-34 16,1 0-2-16,-2 3-33 0,-2-2 13 0,0-2-30 15,-2-2-37-15,-1-3 24 0,1-2-44 0,-3-3 5 16,1-4-14-16,-2-1 11 0,-1-4-15 0,0-1 36 16,0-3-16-16,-1 1-13 0,-1-4 17 15,1 0-26-15,0-2 0 0,-2-2 5 0,0 0 17 0,1 0-22 16,1-3 25-16,1 0-50 0,-1-3 38 0,1 2-18 16,1-1 14-16,-1 1-17 0,0-2 9 0,0 0-33 15,3 0 17-15,-2 1 1 0,-1 0 7 0,4 4 1 0,-3-3 4 16,0 2 9-16,2-1-8 0,-2 4-1 0,-1-2 25 15,0 1-19-15,3 0 11 0,-1 3-17 0,-2-4 16 16,0 1-15-16,0-1 16 0,3 1-19 0,-2 1 6 16,-1-3-16-16,1-2 3 0,1 3 3 0,-1-4-2 15,0 0-5-15,1 0 3 0,-2-2 144 0,1 0-153 16,-1-1 7-16,-3 0-61 0,2-4 71 0,-3-1 26 16,1-2-1-16,1-3-27 0,-2-2-2 0,0-2 12 15,0-2 1-15,1-5-36 0,0 0-48 0,3-4 24 16,-5 0-3-16,5-6 25 0,-3 7 9 0,3-7-18 15,0 0-126-15,0 0-187 0,-3-7-173 0,3 7-196 0,-4-9-173 16,4 9-231-16,-9-9-96 0,-1 2-1247 0,-2 3-1061 16</inkml:trace>
  <inkml:trace contextRef="#ctx0" brushRef="#br0" timeOffset="51049.64">14371 7668 388 0,'0'0'757'0,"2"-11"-90"0,-2 11-34 0,5-4 10 0,-5 4-12 0,7-6-72 0,-7 6-98 0,0 0-64 16,15 6-28-16,-7-2-20 0,1 7-2 0,0-1 7 15,2 4 1-15,-2 2 29 0,5 3 7 0,-4 0-35 16,2 1 12-16,1 2-73 0,-2 1 6 0,2 2-70 0,0-3-7 16,0 0-62-16,-1-2-6 0,1-2-47 0,-1-2 15 15,0-3-35-15,1-2 28 0,4-2 1 16,-1-4 39-16,7-2-14 0,4-3 25 0,1-3-4 16,3 0 8-16,2-5-9 0,3-2-1 0,4-5 4 15,-1 1-14-15,2-4-3 0,0-2-21 0,4-3-15 0,-2 0-27 16,-1-4-14-16,-1 0 185 0,0 0-257 0,-1 0 194 15,-3 1-243-15,-4 0-56 0,-2 4 23 0,-6 1 71 16,-5 4-376-16,-4 2-194 0,-4 5-145 0,-1-1-220 16,-7 7-123-16,-4 4-425 0,-10-4 31 0,-2 5-905 15,-7 2-969-15</inkml:trace>
  <inkml:trace contextRef="#ctx0" brushRef="#br0" timeOffset="53281.91">12506 9949 663 0,'0'-23'1049'0,"0"0"-28"0,0 1 123 0,-3 2 34 0,2 2-66 0,1 3-94 0,1 2 124 0,-1 4-339 0,0 0 11 0,0 9-333 15,0-10 72-15,0 10-315 0,0 0 129 0,0 0-239 16,-1 17 153-16,2 0-225 0,1 5-38 0,-4 3 34 16,2 4 180-16,-1 0-220 0,1 5 10 0,0 1 0 15,-2 3 3-15,0 1 2 0,1-2-9 0,-2 3 5 16,2-5-4-16,-5-3-13 0,2-2-48 0,-1-4-77 15,0-2-64-15,1-7-61 0,-1-2-33 0,3-3 41 0,0-3 36 16,-6-7 45-16,8-2-19 0,-12-4 22 16,-2-6 3-16,6-5 43 0,0-6 7 0,-1-4 37 0,-1-6-2 15,4-4 28-15,1-3 11 0,1-4 39 16,1-3 75-16,4 0 64 0,3-2 175 0,3-2-107 0,-1 4 182 16,5-3-160-16,1 6 71 0,-2 1-19 0,2 3 33 15,-2 3-38-15,3 4-3 0,-3 5-27 0,-1 4-22 16,0 3-29-16,-2 4-43 0,-1 5-72 0,-1 2-37 15,-5 8-4-15,13 8-11 0,-3 8-16 0,0 8-1 0,-1 5 237 16,4 5-304-16,-4 4 20 0,1 3-15 0,3 2-27 16,-2 3-52-16,-2-3 232 0,0 0-300 0,-4-1 208 15,-1-2-254-15,0-5 0 0,-3-5-7 0,-1-5-21 16,1-2-13-16,-1-7 14 0,2-3 54 16,-2-3 55-16,0-10 32 0,0 0 23 0,0 0 17 0,-3-13 7 15,4-3 7-15,2-5 16 0,-2-4 2 0,4-6 184 16,-1-2-207-16,3-2-37 0,-1-3 82 0,3-3 176 15,1 2-170-15,-1 0 205 0,4 2-144 0,0 2 23 0,-2 5 38 16,1 3 26-16,-1 3 29 0,-3 4 14 16,1 5-13-16,-3 3-45 0,-1 4-21 0,-1 2-59 15,-4 6-18-15,9 3 15 0,-3 8-4 0,1 6-13 16,-1 3 14-16,1 5-15 0,-1 3 208 0,3 4-261 0,-3 1 10 16,-2 4 12-16,5-2 234 0,0 3-271 0,-1-1 205 15,-1-2-291-15,2-1-31 0,3-2-47 0,-3-4-58 16,1-3-49-16,3-4-129 0,-3-4-63 0,3 0-85 15,-3-6 1-15,-1-1-101 0,1-6-67 0,-10-4 41 16,17 3-387-16,-11-8-45 0,-2-2-191 0,-1-3-651 0,-3-3-656 16</inkml:trace>
  <inkml:trace contextRef="#ctx0" brushRef="#br0" timeOffset="53649.62">13085 9854 111 0,'0'0'534'16,"0"0"211"-16,0 0-167 0,-7 4 90 0,1 5-211 0,1 4-35 0,0 3-54 0,1 3 91 0,0 1-247 0,2 2 129 0,-1 2-237 16,3 1-21-16,3 0-17 0,1-2-38 0,1-1-58 15,1-2-40-15,4-3-2 0,1-4-10 0,3-1 5 16,2-5 6-16,2-3 4 0,0-4 13 0,4-4 10 16,-3-2 14-16,1-4 4 0,1-4 12 0,-3-2 5 15,-3-5 16-15,-1-1 32 0,0-2 34 0,0-3 38 16,-4 0 52-16,1-1 39 0,-5-1 62 0,-1 1 49 15,2 2 44-15,-4 2 60 0,0 3 74 0,-3 3 99 16,0 4 54-16,0 2-51 0,-1 2-71 0,1 4-128 0,0 6-100 16,-3-7-57-16,3 7-53 0,-10 11-20 0,3 1 0 15,1 3-16-15,1 5-5 0,-1 3 135 0,3 2-190 16,3 1 166-16,3 3-197 0,4 1-57 0,1 0 59 16,1 1-10-16,2-1-10 0,2-2-5 0,-1-3-2 15,3-3-9-15,-2-3-19 0,2-1-10 0,2-6-33 16,1-2-36-16,-3-2-154 0,4-3-90 0,0-4-70 15,-5-2-144-15,2-3-106 0,-2-4 67 0,0-3-376 16,-8-1-127-16,3-4 26 0,-4 2-126 0,2-4-865 0,-2-1-670 16</inkml:trace>
  <inkml:trace contextRef="#ctx0" brushRef="#br0" timeOffset="53948.32">13666 9507 359 0,'-1'-25'843'0,"-1"5"158"16,0 1 50-16,-1 4 125 0,0 2-122 0,3 3-139 16,0 10-170-16,0-11-103 0,0 11-171 0,0 0-73 15,0 7-101-15,0 7-24 0,1 7-17 0,3 6 26 0,-1 3-5 16,-1 5 23-16,2 5-14 0,1 1-5 0,-1 3-26 16,1 0-38-16,-1 2-40 0,2 1 31 15,-3-1 157-15,-2-1-258 0,2 0-23 0,-2-3-7 0,0-2-18 16,-1-2-8-16,2-6 1 0,-1-3-17 0,1-3-18 15,1-4-40-15,-3-5-87 0,3-2-65 0,-2-5-40 0,-1-1 40 16,0-2 6-16,0-7 43 0,1 9-6 16,-1-9 13-16,0 0-111 0,0 0-140 0,0 0-212 15,3-6-112-15,-2-1 18 0,-1 1-408 0,4-4-126 16,-2-1-179-16,3-3-729 0,2 0-733 0</inkml:trace>
  <inkml:trace contextRef="#ctx0" brushRef="#br0" timeOffset="54265.89">14001 9519 421 0,'0'-12'920'0,"3"1"119"0,-3 3 96 0,0 1 90 16,0 7-92-16,1-9-91 0,-1 9-67 0,3-6-144 15,-3 6-163-15,0 0-117 0,0 0-133 0,0 0-64 0,0 13-61 16,0 1 6-16,1 5 5 0,0 4-3 0,2 2-22 16,-1 1-11-16,0 6-28 0,0 0-31 15,0 1-38-15,-1 3 201 0,-1-1-313 0,1 2 27 0,-1 0-17 16,0-1 214-16,0 0-287 0,-1-2 11 0,1-3-3 16,-1-1-8-16,1-6-28 0,0 0-59 15,0-5-71-15,0-5-60 0,1-2-82 0,-1-1-5 0,1-4 21 16,-1-7 18-16,1 7-22 0,-1-7-211 0,0 0-162 15,7-6-225-15,-5 0-220 0,-2-1-232 0,-1-3-128 16,1-2-942-16,-1-3-1011 0</inkml:trace>
  <inkml:trace contextRef="#ctx0" brushRef="#br0" timeOffset="54499.16">13810 9804 143 0,'-11'-3'744'16,"4"2"254"-16,7 1-257 0,0 0-83 0,-13-3-80 15,13 3-68-15,0 0 41 0,8 6-2 0,3-3 15 16,2-2-19-16,7-1-32 0,3 2-6 0,5-2-45 0,3-2-57 16,1-1-38-16,3 0-48 0,-2-1-5 0,-1 0-15 15,-3 1-16-15,-3-2-2 0,-3 1-19 16,-5-1-20-16,-3 3-30 0,-5 0-51 0,-1-1-9 16,1 2-27-16,-10 1-26 0,9-2-31 0,-9 2-75 0,0 0-149 15,11-3-203-15,-11 3-175 0,0 0-198 0,0 0-178 16,0 0-47-16,0 0-379 0,0 0-206 0,0 0-572 15,0 0-728-15</inkml:trace>
  <inkml:trace contextRef="#ctx0" brushRef="#br0" timeOffset="54749.74">14458 9785 768 0,'0'0'1247'0,"7"-4"56"0,-7 4 46 15,0 0-120-15,5-5-132 0,-5 5-71 0,0 0-200 16,0 0-197-16,0 0-105 0,0 0-156 0,4 9 111 16,-6 1-244-16,0 2 115 0,0 5-212 0,-1-1-53 15,-1 5 31-15,-1 1 169 0,2 1-240 0,-1 0 179 16,0 1-222-16,1-1 10 0,-1-2-7 0,2 0 15 16,-1-4-48-16,-2-2-90 0,4-3-173 0,-2-2-210 15,2-1-57-15,-1-3-107 0,2-6-46 0,0 0-6 16,0 0-530-16,0 0-192 0,-4-9-1004 0,2-1-1038 0</inkml:trace>
  <inkml:trace contextRef="#ctx0" brushRef="#br0" timeOffset="54949.93">14318 9567 899 0,'0'-16'1072'0,"-1"5"84"0,0 0 105 15,1 6-44-15,0-4-139 0,0 9-53 0,2-8-114 16,-2 8-158-16,0 0-96 0,0-8-99 0,0 8-106 15,0 0-92-15,0 0-49 0,0 0-68 0,0 0-42 0,0 0-61 16,0 0-37-16,0 0-26 0,0 0-96 16,0 0-116-16,0 0-72 0,0 0-138 0,-6 4-180 0,6-4-74 15,-3 9-171-15,3-9-121 0,0 8-169 0,0-8-141 16,-1 9-67-16,1-9-960 0,1 10-835 0</inkml:trace>
  <inkml:trace contextRef="#ctx0" brushRef="#br0" timeOffset="59099.87">14764 9282 358 0,'5'-12'700'0,"-3"3"155"0,0-1 32 0,-2 10 92 0,3-8-101 0,-3 8-149 0,0 0-168 0,0 0-85 0,-3 7-31 0,1 8 133 0,-6 5-14 16,4 3 29-16,-1 9-43 0,1 3-35 0,2 3-63 15,-1 4-66-15,3 4-49 0,1 0-60 0,1 3-50 16,0-2-41-16,-2 0-32 0,3 0 161 0,-2 0-229 16,2-5 169-16,-3 0-230 0,0-4-14 15,-2-6-62-15,1-6-53 0,0-4-64 0,-1-5-67 0,1-5 22 16,1-1-13-16,0-4 65 0,0-7-149 0,0 0-130 16,0 0-218-16,-9-9-135 0,9-3 10 0,0-1-430 15,0-4 138-15,0-1-1321 0,4-2-994 0</inkml:trace>
  <inkml:trace contextRef="#ctx0" brushRef="#br0" timeOffset="59449.71">14887 9713 160 0,'0'0'313'0,"9"8"82"16,-3-3-23-16,5 0 20 0,1-1-58 0,2 1-57 15,5-2-58-15,2 0-35 0,3-2-30 0,4 1-28 16,4-2 1-16,-1-5-22 0,-2 2-3 0,1-2 11 0,-1 0-3 15,-3-2-18-15,-3-2 7 0,-4 0 14 16,-3-1 15-16,-3-3 30 0,-2 2 27 0,-4-2 41 0,0 1 14 16,-5 0-8-16,-2 1-7 0,-5 0 124 0,-3 2-218 15,-3-2 22-15,-5 4 10 0,1 2-7 0,-9 0 19 16,1 3-23-16,-4 2 8 0,0 5-10 16,-1 1 13-16,1 6-6 0,1 1 9 0,0 3-34 0,3 5 28 15,0 2-41-15,3 2 11 0,3 1-40 0,3 2 14 16,4-1-33-16,2 0 7 0,5 1-17 0,2-2-5 15,2-2-6-15,6-2 11 0,-1-4-21 0,3-2 11 16,5-4-24-16,3-2 23 0,2-4-24 0,3-2 5 16,-2-2-88-16,3-2-78 0,3-3-100 0,-2-3-143 0,-1 0-187 15,4-4-169-15,-3 1-171 0,-2-2-330 16,-3-3-566-16,1 1-584 0</inkml:trace>
  <inkml:trace contextRef="#ctx0" brushRef="#br0" timeOffset="59716.47">15412 9575 57 0,'4'-10'565'0,"-4"10"80"16,0 0-48-16,0 0-89 0,3 13-49 0,-2-2 10 15,1 6-52-15,2 3-61 0,0 4-57 0,0 1-57 0,2 0 118 16,3 1-232-16,0 2-33 0,2-3-10 0,1 2-8 16,0-4-9-16,2 1-23 0,-1-5-5 15,-1-3-18-15,4 0 14 0,-2-4 5 0,1-6-46 16,-2-2 47-16,1-2 47 0,-4-4 62 0,3-5 77 0,-2-3 38 15,1-2 46-15,-1-6 50 0,0-2 62 0,0-3 29 16,1-4-32-16,-3 0-12 16,0-4-57-16,-2 1-10 0,2 1-87 0,-2-1-22 0,-2 5-60 15,-1 1-7-15,-2 4-73 0,2 1-64 0,2 6-168 16,-6 1-156-16,3 3-258 0,-2 1-247 0,-1 8-221 0,0 0-74 16,-10 4-38-16,7 2-1066 0,0-1-809 0</inkml:trace>
  <inkml:trace contextRef="#ctx0" brushRef="#br0" timeOffset="60049.73">15775 9711 101 0,'4'10'296'0,"4"-3"108"15,-2-3-38-15,4 1 5 0,3 1-73 16,1 1-52-16,5-2-44 0,3 2-37 0,6-1-32 0,4 0-22 16,0 2-4-16,6 0 142 0,-1-1-204 0,3 2 152 15,-2-3-207-15,2-3 164 0,-4 0-193 0,-2-2 168 16,-4-5-194-16,-5-1 16 0,-7-2-11 0,-5-5 18 15,-5-1 52-15,-6-3 90 0,-2 1 82 0,-5-4 84 16,-3 1 48-16,-4 0 38 0,-3 0 12 0,0 3-35 0,-3 2-16 16,-1 1-20-16,-2 2-26 0,-1 5-56 0,-1 4-27 15,0 1-56-15,0 4-10 0,2 6-46 16,1 2 6-16,1 6-17 0,1-1-6 0,4 4-21 0,2 3 1 16,4 1 0-16,5-2-1 0,1 1-13 0,5 2 5 15,2-3 2-15,3-1 11 0,2-3 6 0,3-1 21 16,0-4 62-16,2-6 55 0,0 1 35 0,4-6-20 15,2 0-31-15,-1-3-31 0,5-3-32 0,-1 0-63 16,3 0-152-16,1-3-194 0,4 1-154 0,2-1-146 16,2 0 62-16,1 3-366 0,0-2-84 0,-1 3-922 0,2-3-626 15</inkml:trace>
  <inkml:trace contextRef="#ctx0" brushRef="#br0" timeOffset="60499.23">16533 9242 327 0,'3'-14'553'0,"-1"4"128"0,2 2 72 0,0 1-4 0,-3 0 43 0,-1 7-10 0,4-9 9 0,-4 9-10 0,1-7-1 0,-1 7 60 15,0 0-38-15,0 0 113 0,3-6-276 0,-3 6 127 0,0 0-301 16,0 0 201-16,0 0-344 0,0 0 159 0,0 0-341 16,0 0 194-16,-8 14-276 0,2-1 228 0,-3 10-265 15,-1 4 51-15,-1 9-26 0,1 6 14 0,0 8-9 16,2 4 10-16,1 4-6 0,1 2 0 0,4 5 12 16,-1 0-37-16,3 3 18 0,3 0-162 0,-2-1-188 15,2 0-260-15,-5-3-367 0,1-4-170 0,-3-2-651 16,-5-6-583-16,3-8-505 0,-6-6-1341 0</inkml:trace>
  <inkml:trace contextRef="#ctx0" brushRef="#br0" timeOffset="61501.21">17494 9272 302 0,'0'0'653'0,"0"0"73"0,-6-4-27 0,6 4 119 0,0 0-196 0,0 0-46 0,-7-4-3 0,7 4-24 0,0 0 35 0,0 0 3 16,0 0 118-16,0 0 32 0,0 0-2 0,0 0-35 15,0 0-49-15,9-6-93 0,-2 1 74 0,7-1-293 16,1 2 155-16,7-2-302 0,1 0 156 0,0 1-273 16,1 0 190-16,4 2-267 0,-2-2 209 0,-2 4-248 15,-2-2 192-15,1 3-296 0,-3-2 104 0,-2 1-297 16,-4-2 32-16,-14 3-310 0,18-2-75 0,-18 2-34 0,0 0-66 16,13 0-57-16,-13 0-48 0,-7 3 166 15,-3 0-178-15,-1-3 260 0,-3 3-160 0,0 0 116 16,0-1 131-16,-1 1 110 0,4 1 134 0,-2-1 166 0,4-2 251 15,9-1-37-15,-15 5 124 0,15-5 71 0,-10 1 25 16,10-1 190-16,-7 6-145 0,7-6 60 0,-6 9 45 0,3-3 30 16,-3 5 71-16,2 0 13 0,3 3 87 15,-2 4-7-15,2 3-14 0,1 2-27 0,3 4-58 16,-1 1-65-16,2 3-69 0,2 1-73 0,-1-1-42 16,1 1-55-16,-1-1-27 0,1-1-38 0,-3-2-37 15,2-2-109-15,-3-2-186 0,1-2-274 0,-2-2-176 0,-1 0-165 16,3-4-176-16,-1-2-190 0,0-1 58 0,-2-4-341 15,0-1-741-15,0-8-788 0</inkml:trace>
  <inkml:trace contextRef="#ctx0" brushRef="#br0" timeOffset="61681.93">17446 9838 360 0,'-13'4'686'0,"4"-2"-92"16,2 1 149-16,7-3-152 0,-8 9 97 0,10-3 8 15,6-3 34-15,2 1-29 0,4 1-30 0,5-1-29 16,5-3-22-16,4-1-89 0,6-1-87 0,2-3-76 15,3 1-61-15,1-1-64 0,1-2-54 0,0-1-33 16,-3-2-97-16,3-1-150 0,-3 0-177 0,-1-1-176 0,-1-2-179 16,0 0-215-16,-3 1-189 0,-4 1-33 15,0-4-1240-15,-4 2-905 0</inkml:trace>
  <inkml:trace contextRef="#ctx0" brushRef="#br0" timeOffset="62349.44">17926 9560 245 0,'12'-11'783'0,"-1"2"154"0,-2 0-30 0,4 2 77 0,-4-2-112 0,-2 6-135 0,1 0-158 0,-8 3-100 0,21 3-98 0,-12 7-11 0,3 0-75 16,-3 7-36-16,0 2-57 0,1 2-25 0,-3 3-34 0,-2 0-21 15,-1 1-41-15,-3 0-12 0,0 0-9 0,-1-2-22 16,-2-3-33-16,-2-1-45 0,-1-2-66 0,-2-2-45 15,0-3-43-15,-1-2-29 0,2-3 19 0,-1-2 41 0,7-5 46 16,-12 4 15-16,12-4 14 0,-8-8 10 0,7 0 45 16,1 0 12-16,2-5 39 0,3-1 50 15,5-3 40-15,-2-3 78 0,6 0 15 0,3-3 56 16,1-1 28-16,2-3 54 0,6 3 30 0,-2 1 19 16,-1-3 3-16,3 5 4 0,-1 2-4 0,-1 2-10 0,-2 2-27 15,-3 2-43-15,0 3-44 0,-2 4-61 0,-2 6-51 16,0 0-33-16,-3 6-28 0,0 7-10 0,-2 2-24 15,-1 3-13-15,-3 4-7 0,-2 1-6 0,1 2-10 0,-3 2-6 16,-1-2-37-16,0 1-49 0,-1-1 119 16,1-2-261-16,-1-3 107 0,2 0-252 0,-2-1-47 15,3-2-45-15,-3-3-22 0,2 0-32 0,-2-3-41 0,1-3-23 16,-1-8 28-16,1 12 66 0,-1-12 16 0,0 0-115 16,0 0-109-16,9-4-146 0,-5-1-205 0,0-4-877 15,-1 0-624-15</inkml:trace>
  <inkml:trace contextRef="#ctx0" brushRef="#br0" timeOffset="62915.41">18547 9193 117 0,'4'-14'765'0,"1"1"179"0,-1 0 32 0,0-1 123 0,0 4-56 0,-2-1-48 0,2 3-78 0,-3-1-5 0,-1 9-25 15,4-6-312-15,-4 6-13 0,0 0-272 0,4 5 81 16,2 9-210-16,-2 7 113 0,1 6-191 16,2 4-25-16,-1 7 1 0,4 3 6 0,1 5-15 0,-1-1-2 15,1 2-5-15,-2-4-29 0,0-2-102 0,-2 0-80 16,0-6-83-16,-2-2-15 0,-2-5-76 0,1-3-39 0,-2-5-24 15,1-3-3-15,-2-4 26 0,0-4 86 16,2 0 67-16,-3-9 53 0,7 4 41 0,-7-4 14 16,12-9 27-16,-4 2 22 0,2-4 27 0,0-1 14 0,2-1 29 15,2-4 25-15,-1 2 54 0,2 0 36 0,-2 4 54 16,1-3 7-16,-4 3 61 0,-1 3-2 0,-1 2 0 16,-2 1-71-16,0 0-28 0,-6 5-63 0,0 0 13 15,13 3-44-15,-5 4 15 0,-3-1-25 0,1 5 8 16,-1-3-30-16,2 4 18 0,-2-2-24 0,2 2 15 0,1 1-76 15,-8-13-55-15,13 20-117 0,-13-20-87 16,14 19-122-16,-6-10-132 0,1-1 36 0,1 0-326 16,0-1-96-16,0 0-1200 0,3-3-769 0</inkml:trace>
  <inkml:trace contextRef="#ctx0" brushRef="#br0" timeOffset="63299.79">19149 9597 58 0,'0'0'283'0,"0"0"124"16,0 0 20-16,4 6 54 0,-4-6-33 15,5 9-43-15,0-5-18 0,2 1 43 0,0-1-37 16,3 3-30-16,2-2-32 0,3 1-48 0,1-3-35 0,3 2 107 16,1-2-225-16,-1-1 144 0,2-1-218 0,-1-2 156 15,0-1-199-15,1-1 160 0,-2-2-185 16,1 0 172-16,-4 1-202 0,0-5 186 0,-3 2-178 0,-2-4 16 15,-5 0 49-15,-1-2-3 0,-3 1 47 0,-2-4 27 16,-5 1 18-16,-2-2 5 0,-2 1 71 0,-4-1 20 0,-1 3 31 16,-2 0 9-16,-1 2 27 0,-2 2-56 15,0 4-14-15,-2 4-62 0,2 3-5 0,0 3-48 16,-3 7 4-16,3 3-29 0,1 2 0 0,2 4-28 16,1 4 13-16,3 1-28 0,3 3 16 0,4-1-24 15,1 2 24-15,4-1-35 0,0-3 26 0,4 0-28 0,1-4 6 16,1 0-4-16,4-3 10 0,2-3-8 15,1-2 4-15,3-4 4 0,3 2-11 0,-2-6-24 16,3-2-99-16,0 0-93 0,0-6-192 0,2 1-131 0,-3-2-205 16,3-1-29-16,-2-3-302 0,-2 0-1248 0,1-2-918 15</inkml:trace>
  <inkml:trace contextRef="#ctx0" brushRef="#br0" timeOffset="63681.77">19559 9485 309 0,'0'0'460'0,"0"0"-8"0,0 0 45 0,4 9-44 0,-2 3-48 16,0-1-35-16,1 3 2 0,2 0-59 0,-2 2-40 15,3-1-50-15,-1 0-42 0,-3 0-26 16,2-2-46-16,-1-1-13 0,-1-2-14 0,1-1-18 0,-2-2-12 16,-1-7-1-16,-5 8-12 0,5-8 11 0,0 0-11 15,-10-3-40-15,3-2 30 0,2-2-7 0,-4-2-7 16,4 0 1-16,-1-1 7 0,1-2 24 0,1 1 42 15,1-1 22-15,3 0 191 0,3-1-207 0,-1 0 146 16,5 0-210-16,2 1 159 0,5-2-202 0,1 4 171 16,0 1-204-16,2 0 8 0,5 2 171 0,-2 3-189 15,1-1 10-15,-1-1 17 0,-1 1 9 0,-3 3 22 0,-2-1 170 16,-4 2-178-16,-10 1 154 0,14 0-207 0,-14 0 178 16,10 6-182-16,-9 2 186 0,-1 3-184 15,-1 0 210-15,0 3-167 0,0 0 17 0,-2 2 28 0,-3 2 8 16,7-1 33-16,-1 0-20 0,-1-1 35 0,1-1-16 15,1-2 9-15,4 3-21 0,-1-4 26 0,2-3-28 16,5 3 35-16,1-4-28 0,1 0 3 16,6-2-26-16,-1-2-24 0,5 0-167 0,0-2-184 0,-1-1-53 15,2 0-412-15,-1-3-238 0,1-3-1023 0,2 1-682 16</inkml:trace>
  <inkml:trace contextRef="#ctx0" brushRef="#br0" timeOffset="63849.25">20234 9540 420 0,'0'0'627'0,"0"0"-35"16,0 0-33-16,0 0-47 0,-4 14-19 0,2-3 35 16,0 4-62-16,1 1 112 0,2 0-246 0,1 0-55 15,-1 0-35-15,0 2-60 0,1-2-22 0,0 1-31 16,-3-2-77-16,2-3 21 0,-1-1-383 0,0-1-179 16,0 1-202-16,-1-5-295 0,1-6-558 0,-1 11-495 15</inkml:trace>
  <inkml:trace contextRef="#ctx0" brushRef="#br0" timeOffset="64001.92">20147 9304 480 0,'-5'-28'916'0,"4"2"68"16,-2 4 67-16,3 3 15 0,-1 0-123 0,2 3-154 16,1 3-124-16,-1 3-35 0,0 1-127 0,0 2-105 15,-1 7-86-15,4-11-127 0,-4 11-245 0,0 0-257 16,0-6-219-16,0 6-129 0,0 0 65 0,0 0-299 15,2 11-43-15,-2-11-1094 0,-2 9-668 0</inkml:trace>
  <inkml:trace contextRef="#ctx0" brushRef="#br0" timeOffset="64331.8">20276 9097 56 0,'-2'-15'464'0,"-1"1"177"0,1 3 124 15,-1 0-16-15,2 3 26 0,0-1-51 0,1 9-26 0,0-8-46 16,0 8-20-16,-2-7-43 0,2 7 70 16,0 0-46-16,0 0-50 0,-2-7-29 0,2 7-23 0,0 0-14 15,0 0-77-15,0 0 44 0,0 0-31 16,0 0 7-16,0 0 187 0,0 0-321 0,0 0 199 16,0 0-330-16,0 0 208 0,0 0-323 0,0 0 219 15,0 0-295-15,-7 12 246 0,7-12-277 0,-2 18 49 0,2-18-28 16,-4 26 27-16,3-8-24 0,1 4 41 15,1 4-18-15,-1 2 259 0,6 6-305 0,-3 1 272 0,3 4-286 16,-2 2 21-16,3 3 8 0,1-2 11 0,-3 1-12 16,3-3 20-16,-1 2-37 0,-2-5-54 0,1-2 136 15,-2 0-334-15,0-5-63 0,0-1-82 0,-1-1-5 16,1-4-441-16,0-2-162 0,-1-1-143 0,-1-2-265 16,3-3-91-16,-5-16-1119 0,4 20-1252 0</inkml:trace>
  <inkml:trace contextRef="#ctx0" brushRef="#br0" timeOffset="64532.09">20198 9491 296 0,'0'-12'694'0,"4"4"39"0,0-1-46 16,4 1-72-16,3 3-31 0,1 2-71 0,4-3 87 0,2 5-247 15,3-1-65-15,3 0-30 0,0 0-46 0,3 2-22 16,1-1-47-16,-1-1-19 0,1-2-62 0,-2-1-84 0,-2 1 53 15,-2-1-341-15,-2 0-132 0,0-1-159 0,-1 1-151 16,-2-1-302-16,0-2-259 0,-2 4-413 16</inkml:trace>
  <inkml:trace contextRef="#ctx0" brushRef="#br0" timeOffset="64832.75">20699 9343 363 0,'-7'-11'646'0,"-2"5"7"0,-1 4-59 15,-2-1-72-15,-3 1-25 0,-1 5-70 0,-1-1-62 16,-2 3-66-16,2 4-49 0,-1 2-40 0,1 2-40 15,2 1-18-15,1 5-43 0,3 0-22 0,1 2-13 16,5-2-24-16,0 1 4 0,5-1-16 16,0 0 1-16,5 0-4 0,0-4-10 0,4-1-25 0,0-2-26 0,0-1-33 15,6-3-39-15,1 0-10 0,-1-4-2 16,2-4 12-16,-1 0 20 0,-1-4 21 0,1-2 9 0,-3-4 34 16,1-1 10-16,-4-3 45 0,2 0 47 15,-2-4 40-15,-1-1 52 0,0 2 58 0,-2-1 35 16,1 2 70-16,-3 3 33 0,0-1 76 0,-1 3 60 0,0 4 11 15,0-1-125-15,-4 8-74 0,0 0-107 0,0 0-45 16,0 0-59-16,0 0 5 0,0 0-45 0,9 19 5 0,-7-3-31 16,1 3 16-16,-1 0-37 0,4 4 19 0,-1-1-21 15,3 1-34-15,2-2-121 0,-1 1-95 16,1-2-155-16,-1 1-107 0,2-3 45 0,1 1-381 0,-1 1-127 16,1-4-110-16,3-2-1113 0,-2 1-785 15</inkml:trace>
  <inkml:trace contextRef="#ctx0" brushRef="#br0" timeOffset="65431.87">20923 9370 153 0,'9'-13'526'16,"1"3"87"-16,-1 3-8 0,1 1-40 0,1 1-93 15,-1 2-24-15,2 6-70 0,0 0-51 0,3 3-44 0,-4 0-33 16,-1 3-50-16,-1 0-24 0,-2 0-37 0,-1-1-22 15,-1 1-17-15,-3-2-24 0,-2 1 2 0,2 0-1 16,-2-8-10-16,0 11-17 0,0-11-4 0,-6 11-8 16,4-6 8-16,-1 1-18 0,3-6-20 0,-5 7 17 15,5-7-3-15,-2 7-2 0,2-7-7 0,-4 5-4 16,4-5-6-16,0 0-3 0,-7 5 4 0,7-5 6 16,0 0-11-16,0 0 2 0,0 0 4 0,0 0 3 15,0 0-1-15,0 0 7 0,0 0 21 0,0 0 18 16,0 0 16-16,0 0 22 0,0 0 174 0,0 0-178 15,0 0 161-15,0 0-197 0,0 0 217 0,0 0-215 16,0 0-11-16,0 0 36 0,0 0 197 0,0 0-243 0,0 0 167 16,0 0-222-16,0 0 183 0,0 0-217 0,0 0-21 15,0 0 60-15,0 0 178 0,0 0-217 0,0 0 3 16,0 0 19-16,0 0 190 0,0 0-202 0,0 0-9 16,0 0 45-16,0 0 170 0,0 0-181 15,0 0 219-15,0 0-188 0,0 0 212 0,0 0-210 0,0 0-23 16,0 0 37-16,0 0 160 0,0 0-210 0,0-14 190 15,0 14-224-15,0 0 195 0,0 0-212 0,-1-17 202 16,1 17-208-16,0 0-1 0,-2-13 35 0,2 13-6 0,0 0 31 16,1-14-8-16,-1 14 25 0,2-15-7 15,-2 15 28-15,9-16-21 0,-9 16 29 0,11-16-23 0,-11 16 23 16,11-12-4-16,-11 12 22 0,13-11-21 0,-13 11 26 16,10-11-26-16,-10 11 14 0,0 0-35 15,18-5 3-15,-18 5-24 0,0 0 23 0,15 17-16 0,-8-4 21 16,0 4-31-16,-3 2 25 0,3 3-9 0,-5 2 20 15,3 2-25-15,-1 0 46 0,1-2-42 0,-1 1 23 16,-3 0-61-16,2-4-92 0,-3 0-166 0,-2-3-108 16,1-2-5-16,-1 0-413 0,-1-2-133 0,3-14-336 15,-2 24-509-15,2-17-587 0</inkml:trace>
  <inkml:trace contextRef="#ctx0" brushRef="#br0" timeOffset="65749.92">21374 9449 289 0,'3'-11'615'0,"-3"11"-12"0,2-10-86 0,-2 10-101 0,0 0-79 0,9-2-60 0,-1 6-32 0,0 1-41 0,-1-2-39 0,5 3-32 0,-3 0-22 0,2-1-17 0,1 0-15 0,-1 0-5 0,-1-2 17 16,-10-3 31-16,21-2 27 0,-12-1 28 0,0-3 21 15,-2 2 31-15,0-3 27 0,-2-3 11 0,-2 0 17 16,-2-2 22-16,-2-1-9 0,-3-1-3 0,-3 1-1 15,-4-2 25-15,-3 2-51 0,-2 1-18 0,-4 2-49 0,-2 4-17 16,2 1-40-16,-3 5-11 0,0 5-44 16,0 2 8-16,2 5-40 0,1 2 9 0,4 5-29 0,-1 3 19 15,0 1-25-15,4 1 10 0,4 3-21 0,2 0 16 16,3 0-23-16,4-1 15 0,2-2-54 0,6-1-46 16,0 0-71-16,3-2-44 0,3-4-92 0,3-1-23 15,3-3 91-15,4-1-287 0,3-2-71 0,3-1-36 16,2-4-143-16,0 0-174 0,2-1-983 0,1-4-624 15</inkml:trace>
  <inkml:trace contextRef="#ctx0" brushRef="#br0" timeOffset="66066">21828 9512 194 0,'-2'-13'481'0,"1"1"23"16,-1 0-16-16,-2 6-106 0,4 6-77 0,-8-4-62 16,8 4-44-16,-6 3-31 0,3 3-33 0,2 2-11 15,2 1-22-15,1-1-27 0,0 2-26 0,5 0-29 16,3-1-31-16,1 0-21 0,1-1-16 0,2-4 13 15,-1-2-1-15,-1-2 24 0,1-2 11 0,-3-2 34 16,2-3 73-16,-3-3 83 0,-3-5 70 0,1 2 58 0,-4-5 24 16,-1 1 14-16,-4-1-7 0,-4-1-34 0,0 1-8 15,-5 1-49-15,-5 0-2 0,-1 4-74 16,-3 3 0-16,-4 3-36 0,0 4-6 0,-4 4-42 16,-1 6-1-16,-1 5-38 0,1 3 33 0,4 6 144 0,-1 4-211 15,3 2 162-15,6 4-202 0,2-1 180 0,6 5-203 16,5-1-15-16,6-2 42 0,3-1-2 0,9 1 13 15,4-2-20-15,7-3 27 0,8-3-18 0,7 1 28 16,7-4-25-16,4-2 8 0,3-2-5 0,8 0-32 16,0-4-94-16,2 0-90 0,4-2-128 0,1-3 56 0,2-2-337 15,0 0-172-15,-1-3-256 0,-2-3-711 16,-2-3-576-16</inkml:trace>
  <inkml:trace contextRef="#ctx0" brushRef="#br0" timeOffset="66998.25">18551 4839 278 0,'0'0'386'0,"0"0"36"0,15-1-38 0,-15 1 10 0,13-4-93 0,-3 2 14 16,2 1-79-16,2-1 35 0,5 1-56 0,4 1 35 16,4 0-92-16,5 1 47 0,6 0-96 0,7 1 55 15,6 2-84-15,10 1 71 0,10 1-100 0,4 1 78 16,8 0-97-16,5 2 60 0,6 0-76 0,7 1 64 0,2 1-80 15,8 0 64-15,2 1-74 0,1 0 68 0,-1-2-78 16,1 0 6-16,1 1 70 0,-1-1-78 0,1-4 81 16,-3 3-90-16,1-3 67 0,-6-1-76 15,0-1 82-15,-2-1-78 0,1 1 70 0,-1-1-80 16,2 1 78-16,-2-1-87 0,0 2 54 0,-3-4-93 16,-3 4 14-16,-6-1-88 0,-4 0 19 0,-2-1-98 15,-5 2 31-15,-5-2-66 0,-4 0-4 0,-7 0-11 0,-6-1-10 16,-5 0 21-16,-4-2-61 0,-10 0-17 0,-4-3 103 15,-6 2-360-15,-7-2-36 0</inkml:trace>
  <inkml:trace contextRef="#ctx0" brushRef="#br0" timeOffset="67068.41">22664 5036 245 0,'0'0'43'0,"0"0"-12"15,0 0-2-15,0 0-8 0,0 0-8 0,2 7-28 0,-2-7-66 16,0 0 63-16,-4 8-90 0,4-8 53 0</inkml:trace>
  <inkml:trace contextRef="#ctx0" brushRef="#br0" timeOffset="70798.91">22666 5061 111 0,'0'0'215'0,"7"-5"59"0,-7 5 20 16,6-6-20-16,-6 6 8 0,5-7-30 0,-5 7 11 15,3-5-62-15,-3 5 18 0,0 0-62 0,2-6 34 0,-2 6-57 16,0 0 61-16,0 0-62 0,0 0 34 16,0 0-79-16,0-8 36 0,0 8-74 0,0 0 39 15,0 0-76-15,0 0 49 0,0 0-67 0,0 0 61 0,0 0-65 16,0 0 52-16,0 0-61 0,0 0 64 0,0 0-37 15,0 0 81-15,0 0-60 0,0 0 75 0,0 0-63 16,0 0 85-16,0 0-82 0,0 0 70 0,0 0-89 16,0 0 66-16,0 0-88 0,0 0 64 0,0 0-79 15,0 0 82-15,0 8-56 0,0-8 70 0,0 0-67 16,0 10 6-16,0-10 3 0,0 9 4 0,0-9-2 16,0 12 9-16,0-6-12 0,-2 1-4 0,0 1-6 15,1 0 3-15,-4 0 1 0,4 1-5 0,-3-1-4 16,0 2 1-16,0-1 6 0,0 1-4 0,-1 1 13 15,0-3-19-15,-1 5 3 0,1-5 11 0,-1 4-5 0,1-1-3 16,0-1 7-16,-2 2-4 0,0-1 161 0,2 1-188 16,-1 1 164-16,1-1-197 0,-2 1 9 15,2 2 4-15,0-2 23 0,1 1-2 0,-1 0-3 0,0-1 2 16,2 1 9-16,-3 0-1 0,2 0 8 16,2 0 2-16,-1-1 15 0,-1 0 5 0,4 3 8 15,-1-4-2-15,0 2 5 0,-1-1-5 0,4 2 1 0,-6 0-1 16,4-2-6-16,1 2 2 0,-1 0 2 0,1 0 19 15,-1 2-38-15,2-3 33 0,-1 3-9 0,0-1 0 16,0 1 1-16,2 1 5 0,-2 0 7 0,3 0-16 16,-2 1-1-16,0 0-6 0,1 0 3 0,0 0-2 15,0 1-3-15,-1 1 2 0,2 0 0 0,-2-1 162 0,0 1-199 16,1 1-9-16,-1-2 23 0,1 2-13 16,-2 0 5-16,3-1 8 0,-4 0 5 0,5 2-3 0,-4 2 10 15,1-4 157-15,0 4-190 0,-1 0 160 0,2 0-174 16,-2 0 5-16,1 3 3 0,-1-1 6 0,0 0 1 15,2 1 2-15,-2 0 10 0,0 0 2 0,2 1-34 16,-2 1 48-16,0-2 10 0,3 1-25 0,-1 1 10 16,3-1-1-16,-7 0-6 0,3 1 5 15,2 1-13-15,-3-2 16 0,2 0-10 0,2 3 17 0,-2 0 3 16,3 0-9-16,-2 2-9 0,1-1 2 0,0 2 184 16,-2 0-217-16,3 0 203 0,-1 2-217 0,2-1 186 0,-2 0-206 15,-1 0 9-15,-1 1 33 0,3-4-9 16,-4 4 198-16,3-2-230 0,0-2 193 0,-2-1-201 0,-1 0 9 15,2 2 16-15,-1-2 10 0,-1-3 20 0,2 1-8 16,-2 1 5-16,0 0 3 0,-1 0 4 0,4-1 15 16,-5 0-5-16,3 1 7 0,-4 0-9 0,3 1 11 15,-1 1-12-15,1 0 22 0,0 1 182 0,0-2-236 16,0 3 199-16,-1-2-216 0,2 1 198 0,-2 1-200 16,3-1-20-16,-1 0 34 0,-1 1-7 0,3 0 24 15,-1-2-9-15,1-1 20 0,-2 2 9 0,1 0-8 16,0-1 13-16,-1 0-7 0,1 1-6 0,1 1 26 0,-1-3-23 15,1 0 23-15,-1 1-4 0,1-1-2 0,-2 1-25 16,1-1 26-16,1 1-15 0,-3 0 5 0,3-3 10 16,-3 1-2-16,0 1-9 0,1-2 16 0,-1 1-18 15,1-2 39-15,-2 0-47 0,2 2 21 0,-2-3-20 16,5 2 16-16,-4-4 6 0,0 3-16 16,3-2-3-16,-2 1-1 0,1-3 17 0,-2 2-9 0,2-2 8 15,0-1-24-15,1 1 27 0,0-1-2 0,-1-4 5 16,0 1 3-16,-2-3-3 0,2 2-10 0,-2-5 10 0,0 1-20 15,1-3 14-15,-2 1-20 0,3-1 11 0,-3-1 3 16,0-2 8-16,2-1-5 0,-2 1 9 16,0-1-16-16,-1 0 39 0,2-3-28 0,-1 3 26 0,0-2-26 15,-1 0 22-15,3 0-19 0,-3-7 25 0,1 11-10 16,-1-11 18-16,4 6-21 0,-4-6 22 0,1 6-10 16,-1-6 15-16,0 0 3 0,0 0 25 0,0 0-9 15,0 0 23-15,0 0-22 0,0 0 16 0,3 8-38 16,-3-8 17-16,0 0-34 0,0 0 15 0,0 0-21 15,0 0 10-15,0 0-26 0,0 0 26 0,2 6-25 16,-2-6 19-16,5 3-20 0,-5-3 19 0,7 9-24 0,-5-3 25 16,2 0-23-16,-1 2 15 0,2-2-24 15,-1 3 28-15,2 0-22 0,-2 1 15 0,-2 0-20 16,4 0 21-16,-1 2-28 0,0 1 34 0,-1 0-25 0,1-1 18 16,0 2-2-16,-1-1-3 0,0 3-19 15,-1-2 23-15,1 2-25 0,-2-1 30 0,0 2-23 0,-2 0 15 16,3-1-19-16,-3 1 18 0,0 1-18 0,-3 0 3 15,3 2 8-15,-1-1 7 0,-2 1-4 0,1 0 9 16,-1-1 7-16,2 2-8 0,-2-1 22 0,3 1-4 0,-2 0-13 16,0 1-19-16,1-3 27 0,1 1-29 15,0-1 19-15,1 2 177 0,1-3-216 0,-2 0 4 16,2-1 5-16,-2-1 1 0,2-2 15 0,-1-1-7 0,0-3 1 16,-1-1-4-16,0-3 9 0,0-6-6 15,0 0-10-15,3 16 34 0,-3-16 18 0,0 0-33 0,0 0 9 16,0 0 1-16,0 0 1 0,0 0 11 0,0 0-17 15,0 0 7-15,0 0-7 0,2 13 1 0,-2-13-14 16,0 0 13-16,0 0-14 0,0 0-3 0,0 0-1 16,0 0 2-16,0 0 5 0,0 0 1 0,0 0 0 15,0 0-4-15,0 0 3 0,2 15 0 0,-2-15-4 16,0 0 1-16,0 14 2 0,0-14 1 0,0 0-1 16,1 18-2-16,-1-18-2 0,1 13 1 0,-1-13 1 15,0 17 1-15,0-17 6 0,-1 19-6 0,1-19-6 0,0 20 1 16,0-20 5-16,1 26 3 0,-1-26-4 0,3 26-11 15,0-11 15-15,-1 1 1 0,0-1 185 0,1 0-220 16,-1 2-19-16,2-3 31 0,1 1-16 0,-1 2 23 16,0-3-14-16,2 2 29 0,-2-4-25 0,1 1 24 15,-5-13-12-15,5 21 17 0,-5-21-24 0,7 16 25 0,-7-16-20 16,0 0 40-16,0 0-11 0,2 13 76 16,-2-13 40-16,0 0 41 0,0 0 38 0,0 0-8 15,0 0-20-15,0 0-85 0,0 0 43 0,0 0-31 16,0 0-10-16,0 0-19 0,0 0-27 0,0 0 7 15,0 0-37-15,0 0 18 0,0 0-12 0,0 0 0 16,0 0-10-16,0 0-4 0,0 0 3 0,0 0-2 0,0 0-14 16,0 0 16-16,0 0-1 0,0 0 10 0,0 0-20 15,0 0 9-15,0 0-2 0,0 0-5 0,0 0-9 16,0 0-10-16,0 0 22 0,0 0 3 0,0 0-8 16,0 0-8-16,0 0 1 0,0 0-9 15,0 0 1-15,0 0-1 0,0 0-12 0,0 0 17 0,0 0-4 16,0 0 3-16,0 0-8 0,0 0 8 0,0 0-2 15,0 0 10-15,0 0-17 0,0 0 10 0,0 0 5 16,0 0-8-16,0 0-2 0,0 0-4 0,0 0 6 0,0 0-1 16,0 0-3-16,0 0-5 0,0 0-7 15,0 0-1-15,0 0 4 0,0 0-2 0,0 0 4 0,0 0 0 16,-11 9 25-16,11-9-26 0,0 0-6 16,0 0 0-16,0 0-9 0,0 0 13 0,0 0-4 15,0 0 7-15,-19 4-1 0,19-4 11 0,0 0-6 0,0 0 4 16,0 0 7-16,0 0-1 0,0 0-2 0,-23 0-10 15,23 0 8-15,0 0 1 0,0 0-2 0,0 0-17 0,-26 3 3 16,26-3-14-16,0 0-6 0,0 0-6 16,-23 3 2-16,23-3-9 0,0 0 4 15,0 0-7-15,0 0 1 0,-23 5-3 0,23-5 1 0,0 0 1 16,-13 1-5-16,13-1 3 0,-9 2-7 0,9-2 2 16,-10 1 1-16,10-1-3 0,-13 3-9 0,13-3-19 0,-16 1-16 15,16-1 1-15,-16 3-21 0,9 0 26 0,7-3 18 16,-17 4-10-16,7-3 5 0,10-1 16 0,-18 1 17 15,18-1 13-15,-17 2 0 0,17-2-10 0,-19 2 44 16,19-2 23-16,-20 1-51 0,20-1 38 0,-18 1-11 16,18-1 21-16,-22 0-23 0,22 0 22 0,-21 0-24 15,21 0 26-15,-25-1-11 0,11 1 16 0,3 0-26 16,-5 0 22-16,1 0-23 0,0 0 27 0,-1 0-24 0,-2 2 21 16,2-2-27-16,-1 1 34 0,-3 0-26 15,2 1 18-15,-4 0-26 0,2-2 37 0,-1 2-22 16,-1 1 8-16,1-1-21 0,0-1 30 0,2 3-35 15,-1 0 16-15,0-2-3 0,0 1 18 0,2-1-21 0,0 0 28 16,-1 0-26-16,1 2 17 0,-1-3-17 0,2 3 13 16,-2 0-11-16,0-2 18 0,-1-1-8 0,-1 2 4 15,-2-1-13-15,0-2 19 0,0 1-24 0,-1 2 25 16,-3-3-29-16,0 0 15 0,-1 3 3 16,0-2 0-16,-3 1-5 0,2-1 10 0,0 1-25 0,0-2 26 15,0 2-25-15,0-4 20 0,0 4-21 0,4-2 22 16,-2 0-12-16,4 0 17 0,0-2-23 0,-1 2 23 0,1-2-21 15,0 1 26-15,1-1-27 0,0-2 22 16,-2 2-25-16,5 0 36 0,0 0-33 0,0-1 22 16,1 0-22-16,0 0 22 0,1 1-9 0,1-1-13 0,-2 2 3 15,2-1 4-15,-1 0-8 0,0-1 4 0,-1 2 7 16,-1-3 8-16,0 2-14 0,0-1 5 16,-1 1 2-16,0 1 0 0,-2-2-8 0,4 1 2 0,-5 1 12 15,2-4-5-15,-1 3 2 0,-1-2-6 0,-3 2 10 16,3-1-1-16,-2 0 0 0,0 2-14 0,2-3 21 15,-1 1-14-15,0 0 9 0,3 1-56 0,1 0 43 16,2 0-3-16,3 2 5 0,2 0-1 0,13 0-2 16,-18 0-4-16,18 0 15 0,-13 1-1 0,13-1-13 15,0 0 2-15,-14-1 6 0,14 1 3 0,0 0-10 16,-9 1 20-16,9-1-16 0,0 0 2 0,0 0-1 0,-14 3 28 16,14-3-29-16,-9 1 9 0,9-1 2 0,-10 3-2 15,10-3 9-15,0 0 14 0,-11 1-13 0,11-1-8 16,0 0-16-16,0 0 4 0,0 0-6 0,0 0 8 15,-7 3-7-15,7-3 6 0,0 0 0 0,0 0 12 16,0 0-10-16,0 0 0 0,0 0-4 0,0 0 2 16,0 0 1-16,0 0 0 0,0 0 2 0,0 0-2 15,0 0-5-15,0 0 4 0,0 0-3 0,0 0 18 16,0 0-17-16,0 0 7 0,0 0-2 0,0 0 1 16,0 0-1-16,0 0-4 0,0 0-49 0,0 0 75 0,0 0 5 15,0 0-4-15,0 0-9 0,0 0 14 16,0 0 21-16,0 0 2 0,0 0 9 0,0 0 15 0,0 0 22 15,0 0 12-15,0 0 11 0,0 0 2 0,0 0 6 16,0 0 3-16,0 0-3 0,0 0-1 0,0 0 26 16,0 0-30-16,0 0 5 0,0 0-2 0,0 0 32 15,0 0 10-15,0 0 33 0,0 0 27 0,0 0-24 16,0 0 49-16,0 0 168 0,0 0-190 0,0 0 206 16,0 0-237-16,0 0 225 0,0 0-256 0,0 0 19 15,0 0 17-15,0 0 44 0,0 0-12 0,0 0 91 0,0 0-41 16,0 0 134-16,0 0-34 0,0 0 9 0,0 0 8 15,0 0 1-15,0 0-221 0,0 0-183 0,-4-4 0 16,4 4 0-16,0 0 0 0,0 0 0 0,0 0 0 16,-5-6 0-16,5 6 0 0,0 0 0 0,-4-7 0 15,4 7 0-15,0 0 0 0,0 0 0 0,0 0 0 16,0 0 0-16,0 0 0 0,0 0 0 0,0 0 0 16,0 0 0-16,0 0 0 0,0 0 0 0,0 0 0 15,0 0 0-15,0 0 0 0,0 0 0 0,0 0 0 16,0 0 0-16,0 0 0 0,0 0 0 0,0 0 0 15,0 0 0-15,0 0 0 0,0 0 0 0,0 0 0 16,0 0 0-16,0 0 0 0,0 0 0 0,0 0 0 0,0 0 0 16,0 0 0-16,0 0 0 0,0 0 0 15,0 0 0-15,0 0 0 0,0 0 0 0,0 0 0 0,0 0 0 16,0 0 0-16,0 0 0 0,0 0 0 0,0 0 0 16,0 0 0-16,0 0 0 0,0 0 0 0,0 0 0 15,0 0 0-15,0 0 0 0,0 0 0 0,0 0 0 16,-20-5 0-16,20 5 0 0,0 0 0 0,0 0 0 15,-28 0 0-15,28 0 0 0,0 0 0 0,0 0 0 0,-28 2 0 16,28-2 0-16,0 0 0 0,0 0 0 16,0 0 0-16,-20 3 0 0,20-3 0 0,0 0 0 15,0 0 0-15,0 0 0 0,0 0 0 0,0 0 0 16,-27 4 0-16,27-4 0 0,0 0 0 0,0 0 0 0,0 0 0 16,-24 2 0-16,24-2 0 0,0 0 0 0,0 0 0 15,0 0 0-15,0 0 0 0,0 0 0 0,0 0 0 16,0 0 0-16,0 0 0 0,0 0 0 0,0 0 0 15,0 0 0-15,0 0 0 0,0 0 0 0,0 0 0 0,0 0 0 16,0 0 0-16,0 0 0 0,0 0 0 0,0 0 0 16,0 0 0-16,0 0 0 0,0 0 0 15,0 0 0-15,0 0 0 0,0 0 0 0,0 0 0 16,0 0 0-16,0 0 0 0,0 0 0 0,0 0 0 0,0 0 0 16,0 0 0-16,0 0 0 0,0 0 0 0,0 0 0 15,0 0 0-15,0 0 0 0,0 0 0 0,0 0 0 16,0 0 0-16,0 0 0 0,0 0 0 0,0 0 0 15,0 0 0-15,0 0 0 0,0 0 0 0,0 0 0 16,0 0 0-16,0 0 0 0,0 0 0 0,0 0 0 16,0 0 0-16,0 0 0 0,0 0 0 0,0 0 0 15,0 0 0-15,0 0 0 0,0 0 0 0,0 0 0 16,0 0 0-16,0 0 0 0,0 0 0 0,0 0 0 16,0 0 0-16,0 0 0 0,0 0 0 0,0 0 0 0,0 0 0 15,0 0 0-15,0 0 0 0,0 0 0 16,0 0 0-16,0 0 0 0,0 0 0 0,-9 11 0 0,9-11 0 15,0 0 0-15,0 0 0 0,0 0 0 0,0 17 0 16,0-17 0-16,0 0 0 0,0 18 0 0,0-18 0 16,0 15 0-16,0-15 0 0,0 18 0 0,0-18 0 15,-1 21 0-15,1-21 0 0,0 22 0 0,0-22 0 16,1 25 0-16,-1-25 0 0,3 26 0 0,-2-13 0 16,2 2 0-16,-1-3 0 0,-2 4 0 0,2 2 0 15,0-1 0-15,2 1 0 0,-1 1 0 0,2 1 0 16,-3 0 0-16,3 0 0 0,-1 1 0 0,-1 2 0 0,1 1 0 15,-1-3 0-15,1 2 0 0,0-2 0 0,-1 4 0 16,2-3 0-16,-3 0 0 0,-2-2 0 16,1 2 0-16,1 1 0 0,-2 0 0 0,-3-2 0 0,1 1 0 15,-3 0 0-15,2 5 0 0,-1-2 0 0,-2 0 0 16,1 1 0-16,-2-1 0 0,1 3 0 0,1 1 0 16,-2 2 0-16,2-2 0 0,0 1 0 0,1-2 0 15,-3 1 0-15,2-2 0 0,-1-2 0 0,4 0 0 16,-1-3 0-16,1-1 0 0,-1-2 0 0,3-2 0 15,0 1 0-15,0-1 0 0,0-3 0 0,1 2 0 16,2-3 0-16,-2 3 0 0,3-2 0 16,0 0 0-16,1 3 0 0,-1-3 0 0,4-1 0 0,-1 4 0 15,0-4 0-15,-1 1 0 0,2-1 0 0,-2-2 0 16,1 0 0-16,-2-3 0 0,-1 0 0 0,-4-8 0 16,5 9 0-16,-5-9 0 0,6 7 0 0,-6-7 0 15,0 0 0-15,0 0 0 0,4 4 0 0,-4-4 0 16,0 0 0-16,0 0-93 0,0 0-127 0,0 0-54 0,0 0 16 15,0 0-57-15,0 0-64 0,9-3-73 0,-9 3 98 16,6-7-311-16,-6 7-130 0,4-7-128 0,-4 7-48 16,6-10-92-16,-6 10-193 0,4-10 3 0,-4 10-383 15,3-12-599-15,-6 3-843 0</inkml:trace>
  <inkml:trace contextRef="#ctx0" brushRef="#br0" timeOffset="71166.71">20253 11931 313 0,'5'-6'817'0,"-5"6"69"0,4-6-120 0,-4 6-26 0,4-4-134 0,-4 4-125 0,0 0-94 0,3 7-79 0,-3 3-44 0,2 2-31 16,0 4-37-16,0 2-17 0,2 2-14 0,1 3-31 16,0-3-5-16,3 3-17 0,1-2 6 0,2 1 43 15,1-4 24-15,2-2 2 0,-1 1 57 0,2-4 34 16,0-6 42-16,3 2 13 0,4-7 18 0,-2-1 11 16,2-5 8-16,1-4 0 0,3-1-33 0,0-5 129 15,3-1-215-15,1-3-44 0,1-2-39 0,1 0-15 16,0-4-26-16,2 0-26 0,-2-2-19 0,0 2-19 15,0 0-11-15,-2-1-5 0,-2 2-38 0,-3 0-102 0,-2 0-192 16,-4 3-220-16,1 2-237 0,-3 0-224 16,-4 5-338-16,-1 0-324 0,-2 1-968 0,-2 5-1180 15</inkml:trace>
  <inkml:trace contextRef="#ctx0" brushRef="#br0" timeOffset="89432.91">18684 13205 433 0,'4'-14'796'0,"-2"3"91"0,0-3 16 16,0 3 125-16,-1 0-99 0,1 0-46 0,-1 4-86 0,0 1 17 0,-1 6-11 0,2-10-122 15,-2 10-138-15,0 0-118 0,0 0-116 0,0 0-76 16,0 9-38-16,-2 6-31 0,-2 7-53 0,1 5 30 16,1 5-51-16,-3 4 8 0,3 3-24 0,-5 4-11 15,4 0-7-15,-1 2-9 0,0 0 0 0,1 3-14 16,-1-5-11-16,2 2 177 0,-1-3-210 0,-1-2 11 15,1-3 5-15,-1-3-67 0,0-4-124 0,4-5-94 16,-4-5-156-16,2-3-74 0,-1-3-104 0,0-4-2 16,7-3 156-16,-4-7-313 0,-2 5-121 0,2-5-21 0,-3-6-118 15,3-6-182-15,0 1-354 0,3-2-503 16</inkml:trace>
  <inkml:trace contextRef="#ctx0" brushRef="#br0" timeOffset="89649.64">18917 13183 723 0,'10'-22'845'16,"-4"2"50"-16,2 5 76 0,-2 0 66 0,-3 6-116 16,1-2-155-16,-1 6-181 0,-3 5-84 0,0 0-111 15,0 0-46-15,7 11-53 0,-7 6 26 0,1 8-29 0,-2 4 9 16,1 6 4-16,0 1 21 0,0 3-51 16,-2 4 6-16,2 1-61 0,0 0-25 0,2 0-59 15,-2 0 3-15,0-1-49 0,0-3-30 0,-2-2-34 0,1-2-105 16,0-4-114-16,-2-4-97 0,-2-5-159 0,2-2-124 15,-1-7 74-15,0-1-353 0,-3-2-149 0,2-4-68 16,-5-5-162-16,10-2-802 0,-24-2-667 0</inkml:trace>
  <inkml:trace contextRef="#ctx0" brushRef="#br0" timeOffset="89816.18">18621 13569 518 0,'-5'-10'958'0,"5"10"-34"0,-1-13-50 0,5 6-11 0,-1 1-114 16,5 0-91-16,4 1-98 0,6 1-42 0,0 1-33 15,6-1 38-15,0 1-110 0,4-1-47 0,0 2-63 16,-1 0-62-16,-1-1-55 0,-2 0-47 0,2 0-100 16,-3 1-159-16,-2-3-231 0,1 2 14 0,1-1-444 15,-4 4-212-15,-1-2-88 0,3-1-1215 0,-4 3-899 0</inkml:trace>
  <inkml:trace contextRef="#ctx0" brushRef="#br0" timeOffset="89998.96">19182 13525 153 0,'4'8'546'16,"-4"-2"176"-16,4 6 108 0,-1-4-23 0,-1 3-4 16,1-1-52-16,-2 3-108 0,4 0-72 15,-4-1-81-15,2 3-70 0,-2-1-66 0,2-1-32 16,-1 0-75-16,0 0-35 0,-1 0-47 0,0-1-29 0,0-1-106 16,3-2-95-16,-4 0-133 0,2-2-50 0,-1 1 76 15,-1-8-335-15,1 11-43 0,-1-11-120 0,3 8-131 16,-3-8-260-16,0 0-562 0,-5 4-521 0</inkml:trace>
  <inkml:trace contextRef="#ctx0" brushRef="#br0" timeOffset="90199.75">19208 13371 665 0,'0'-16'1030'0,"4"4"8"0,-2 2 247 16,0 2-249-16,-1 1-112 0,-1 7-140 0,4-9-51 15,-4 9-97-15,0 0-111 0,0-7-78 0,0 7-108 16,0 0-41-16,0 0-87 0,0 0-29 0,0 0-51 16,2-7-40-16,-2 7 26 0,0 0-348 15,0 0-218-15,0 0-208 0,0 0-259 0,0 0-253 0,0 0-42 0,0 10-1148 16,0-10-958-16</inkml:trace>
  <inkml:trace contextRef="#ctx0" brushRef="#br0" timeOffset="91532.23">19433 13518 46 0,'0'0'460'0,"0"0"191"15,0 0 64-15,0 0-48 0,0 0-43 16,0 0-22-16,0 0-74 0,0 0-78 0,0 0-64 16,0 0 106-16,0 0-226 0,0 0 134 0,0 0-178 0,0 0 148 15,0 0-139-15,0 0 213 0,0 0-223 0,0 0 207 16,0 0-213-16,0 0-3 0,0 0 50 0,0 0-15 0,0 0 33 15,0 0-17-15,0 0 18 0,-5-4-15 16,5 4-40-16,0 0-5 0,0 0-20 0,0 0-31 16,0 0-28-16,0 0-30 0,0 0-66 0,0 0 53 0,0 0-31 15,0 0-26-15,0 0-15 0,0 0-3 0,0 0-22 16,0 0 19-16,0 0-15 0,0 0 3 0,0 0-7 16,0 0-12-16,0 0-3 0,0 0 17 0,0 0-13 15,0 0-3-15,0 0 16 0,0 0-16 0,0 0 16 16,0 0-5-16,0 0 18 0,0 0-36 0,0 0 32 15,0 0-9-15,0 0 4 0,0 0 1 0,0 0 2 16,0 0-11-16,0 0 0 0,0 0-2 0,0 0 0 16,0 0 13-16,0 0-10 0,0 0 5 0,0 0 1 0,0 0 4 15,0 0 34-15,0 0 3 0,0 0 16 0,0 0 10 16,0 0 10-16,0 0 8 0,0 0 2 16,0 0 1-16,0 0-5 0,0 0 6 0,0 0-23 15,0 0 5-15,0 0 9 0,0 0-11 0,0 0 5 16,0 0-12-16,7-3-8 0,-7 3-18 0,0 0 0 0,0 0-7 15,4-6-4-15,-4 6 0 0,0 0-6 0,0 0-18 16,0 0 3-16,0 0-10 0,0 0 7 0,0 0-7 16,0 0-2-16,0 0-1 0,0 0 18 0,0 0-43 15,0 0-4-15,0 0 15 0,0 0 20 0,0 0-43 16,0 0-3-16,0 0-20 0,0 0 19 0,0 0-24 0,0 0 6 16,0 0 15-16,0 0 8 0,0 0 6 0,0 0 0 15,0 0 8-15,0 0-7 0,0 0 20 0,0 0-1 16,0 0 12-16,0 0-15 0,0 0-2 0,0 0 1 15,0 0-47-15,0 0 69 0,0 0 0 0,0 0-1 16,0 0-7-16,0 0-4 0,0 0-1 0,0 0-2 16,0 0 1-16,0 0 1 0,0 0 7 0,0 0-6 15,0 0-1-15,0 0 8 0,0 0 34 0,0 0-69 16,0 0 26-16,0 0 13 0,0 0-3 0,0 0-12 16,0 0 10-16,0 0 8 0,0 0-8 0,0 0 8 15,0 0-21-15,0 0 7 0,0 0-67 0,0 0 66 0,0 0-8 16,0 0-4-16,0 0 8 0,0 0-3 15,0 0-2-15,0 0-2 0,0 0-14 0,0 0 19 0,0 0 5 16,0 0-3-16,0 0 1 0,0 0 3 0,0 0 9 16,0 0-13-16,0 0 9 0,0 0 7 0,0 0-8 15,0 0 7-15,0 0-3 0,0 0 9 0,0 0-4 16,0 0 2-16,0 0 3 0,0 0 38 0,0 0-38 16,0 0 25-16,0 0 15 0,0 0 8 0,0 0-6 15,0 0-5-15,0 0-10 0,0 0-7 0,0 0-7 16,0 0-1-16,-7 3-12 0,7-3 2 0,0 0 9 15,0 0-5-15,0 0-18 0,0 0 6 0,0 0-1 0,0 0 5 16,0 0-11-16,0 0 6 0,0 0-1 0,0 0-3 16,0 0 6-16,0 0 3 0,0 0 5 0,0 0 5 15,0 0 12-15,0 0-8 0,0 0 2 0,0 0 7 16,0 0 1-16,0 0 10 0,0 0 0 0,0 0-4 16,0 0 0-16,0 0 9 0,0 0-16 0,0 0-2 15,0 0-5-15,0 0-6 0,0 0-1 0,0 0-1 16,0 0-5-16,0 0-4 0,0 0-7 0,0 0 2 15,0 0-6-15,0 0 6 0,0 0-6 0,0 0 11 16,0 0-11-16,0 0 3 0,0 0 3 0,0 0-9 0,0 0 9 16,0 0 3-16,0 0-5 0,0 0 3 15,0 0 1-15,0 0 2 0,0 0-3 0,0 0-7 0,0 0 13 16,0 0-15-16,0 0-1 0,0 0 4 0,0 0-6 16,0 0 6-16,0 0 3 0,0 0 0 15,0 0 10-15,0 0 47 0,0 0 44 0,0 0 45 0,0 0 39 16,0 0 23-16,0 0-13 0,0 0 27 0,0 0-1 15,0 0-16-15,0 0-10 0,0 0 43 0,0 0-89 16,0 0-10-16,0 0-20 0,0 0-10 0,0 0-13 16,0 0-11-16,0 0-22 0,0 0-25 0,0 0 18 15,0 0 21-15,0 0 22 0,0 0-92 0,0 0-8 16,0 0 0-16,0 0 0 0,0 0 0 0,0 0 0 16,0 0 0-16,0 0 0 0,0 0 0 0,0 0 0 15,0 0 0-15,0 0 0 0,0 0 0 0,0 0 0 0,-2-6 0 16,2 6 0-16,0 0 0 0,0 0 0 0,0 0 0 15,0 0 0-15,3-5-789 0,-3 5-359 0,0 0-337 16,-1-8-19-16,1 8-452 0,-4-6-334 0,4 6-562 16,-8-8-1344-16</inkml:trace>
  <inkml:trace contextRef="#ctx0" brushRef="#br0" timeOffset="110349.8">19524 13673 211 0,'0'0'399'0,"1"-7"0"0,-1 7-48 15,0 0-26-15,0 0-66 0,0 0-57 0,4 6-8 0,-4-6-6 0,-2 10-11 16,1-5-21-16,1 2 165 0,3 1-223 0,-1-1 158 16,0 2-206-16,0-1-9 0,1 0-5 0,2-1 4 0,0 1-4 15,0-1-7-15,0-1 9 0,3-2 3 0,1 2 3 16,0-1 7-16,1-2 10 0,1-2-3 0,1 1 5 0,1-2 19 15,-1-3 12-15,1 1 12 0,1-2 9 0,-1-1 7 16,-1 2-2-16,2-4-2 0,-4 0 161 16,1-1-202-16,-2-3 174 0,0 2-180 0,-1-1 159 0,-1-2-207 15,-1 0 185-15,-1 1-190 0,-1-2 0 0,-2 2 175 16,0-1-194-16,-2 2 15 0,0-4 16 0,-2 4-4 16,0 0 28-16,-1 0 172 0,-1 1-205 0,-1 1 189 15,0 1-199-15,-4 1 192 0,3 1-232 0,-3 1 230 16,0 0-225-16,-3 1 206 0,3 0-200 0,-3 0 224 15,0 3-210-15,3-1 18 0,-4 0 25 0,2 1-15 16,-1 2 42-16,0 1-12 0,-1 2 16 0,0 1-16 0,0 2 30 16,0 1-20-16,-1 1 19 0,3 2-28 15,-2 1 21-15,3 2-12 0,1 1 0 0,0 0-27 16,3 0 3-16,0 1-3 0,4-1 10 0,1 3-3 0,2-1 7 16,1-2 12-16,5 1-16 0,2 0 17 0,2-1-14 15,2-2 8-15,0 0-19 0,5-1 23 0,3-3-16 16,4-1 26-16,0-1-23 0,0-1 21 0,2-1-18 15,2 0 12-15,-2-2 175 0,-2 0-222 0,-2-2-2 16,-5-1 177-16,3 1-215 0,-6-1 4 0,-1-2 178 0,-2 1-202 16,-12 0-19-16,19 0 35 0,-19 0-25 15,11-2 32-15,-11 2-23 0,0 0 17 0,14 0-32 16,-14 0-28-16,0 0-80 0,0 0-67 0,0 0-146 0,0 0-93 16,9-1-160-16,-9 1-151 0,0 0-78 15,0 0-137-15,0 0-208 0,0-8-358 0,0 8-502 0</inkml:trace>
  <inkml:trace contextRef="#ctx0" brushRef="#br0" timeOffset="111083.12">19922 13647 319 0,'0'-8'523'0,"0"2"84"0,0-2 52 0,0 1-24 0,0 7-9 0,3-9-56 0,-3 9-103 0,0 0-90 0,2-7-78 0,-2 7-60 16,0 0-51-16,0 0-22 0,4 9 177 0,-2-2-206 16,-1 5-12-16,0-1 4 0,-1 5-15 0,0-1-18 15,1 4-34-15,1 1 12 0,-1 0-27 0,-1 1-2 0,1 2-21 16,2-1 8-16,-1-1-15 0,-2 0-16 16,-1-2 196-16,0 0-243 0,1-5 156 0,-3 0-259 15,2-3-4-15,0-2 20 0,1-1-44 0,0-8 61 0,-3 10 15 16,3-10 42-16,0 0 7 0,0 0 6 15,0 0 5-15,0-10 6 0,1 1 12 0,2 0-4 16,-2-4 7-16,4-2 9 0,-4-2-11 0,3-1-2 0,0-4 184 16,0 1-204-16,1-2 5 0,-1 2 16 0,2-1 176 15,-4 1-196-15,0 3 178 0,-2 4-179 16,1 0 17-16,-2 3 14 0,1 1 45 0,-1 2 39 0,-4 1 149 16,0 3-214-16,-4 1 168 0,9 3-195 15,-17-3 168-15,17 3-205 0,-16 3 182 0,8-1-191 0,-2 2 5 16,2-2 11-16,0 3 14 0,8-5 20 0,-7 6-11 15,2-1 14-15,5-5-4 0,-4 4 15 0,4-4 1 0,0 0 11 16,9 5-4-16,-9-5 35 0,20 0-7 0,-2 0 8 16,0 0-16-16,6-4 17 0,0 1-14 0,5-2 10 15,1 0-18-15,0 2 15 0,0-3-13 0,-3 1 9 16,1 0-24-16,-5 0 18 0,4-1-14 0,-5 3 5 16,-4-1-15-16,-3 0 21 0,2-2-27 15,-3 3 19-15,-4-1-21 0,0 0 33 0,-3 2 36 0,-7 2 69 16,7-6 12-16,-7 6 45 0,8-2-17 0,-8 2 1 15,0 0-48-15,0 0-1 0,0 0-48 0,0 0 1 16,-9 2-24-16,3 4-3 0,-1-2-37 0,0 2 20 16,0 3-16-16,1-1 9 0,-1 3-10 0,2 2-2 15,-2 2-10-15,3 1 7 0,-1 2-16 0,1 1 4 0,3 1 18 16,-2-1-29-16,2 2 16 0,2 0-23 16,0-2 19-16,3-1-19 0,3 0 17 0,1-1-12 0,1-3 18 15,3 0 185-15,1-3-227 0,1 1 3 0,2-5 18 16,0 1 193-16,3-2-226 0,-2-3 199 15,0-2-215-15,0-1 201 0,0 0-194 0,-1-2-9 0,-2 1 201 16,-2-3-197-16,-1 1 189 0,-2-2-211 0,-2-2-4 16,-1 1 24-16,0 2-35 0,-2-1-22 0,1 2-97 15,-5 3-58-15,8-10 115 0,-8 10-307 0,5-7-98 0,-5 7-48 16,4-5-137-16,-4 5-146 0,0 0-231 0,0 0-281 16,0 0-449-16</inkml:trace>
  <inkml:trace contextRef="#ctx0" brushRef="#br0" timeOffset="113898.73">20876 13614 14 0,'0'0'109'0,"0"0"-3"0,0 0 43 0,0 0 12 0,0 0 25 0,0 0-8 0,0 0 26 0,0 0 2 0,0 0-2 0,0 0-3 0,2-6-4 16,-2 6 8-16,0 0 1 0,0 0-9 0,0 0-14 15,0-6-5-15,0 6-3 0,0 0-14 0,0 0-21 16,0 0-16-16,2-7-20 0,-2 7-7 0,0 0-14 15,0 0-11-15,0 0-20 0,0 0-9 0,0 0-8 16,0 0 0-16,0 0-16 0,0 0-5 0,0 0-5 0,0 0-6 16,0 0 8-16,0 0-5 0,-7-2 1 15,7 2-9-15,0 0 8 0,0 0-6 0,-10 4 4 16,10-4-3-16,0 0-2 0,-9 3 0 0,9-3 11 16,0 0-15-16,-6 6 2 0,6-6-4 0,0 0 3 0,-7 2 1 15,7-2 2-15,0 0-5 0,0 0 4 16,-6 4 1-16,6-4-4 0,0 0 13 0,0 0-6 0,0 0 0 15,0 0-9-15,0 0 8 0,0 0 0 0,0 0-2 16,0 0-6-16,0 0 8 0,0 0 5 0,0 0-9 16,0 0 8-16,0 0-6 0,0 0-2 0,0 0 0 0,0 0 3 15,0 0-5-15,0 0 1 0,0 0-8 16,-8 4-1-16,8-4-3 0,0 0 5 0,0 0-8 16,0 0-8-16,0 0 2 0,0 0-9 0,-6 3-16 0,6-3-10 15,0 0-28-15,0 0-45 0,0 0-57 0,0 0-15 16,0 0-33-16,0 0 11 0,0 0-32 0,0 0 14 15,-7 3-56-15,7-3 4 0,0 0-36 0,0 0-209 16,0 0-16-16</inkml:trace>
  <inkml:trace contextRef="#ctx0" brushRef="#br0" timeOffset="114381.96">20822 13612 3 0,'15'-1'160'15,"-15"1"32"-15,7-3 7 0,-7 3 9 0,9-5-5 16,-9 5-12-16,6-4 17 0,-6 4-11 0,5-4-38 0,-5 4 6 15,0 0-10-15,5-6 2 0,-5 6-10 16,0 0-8-16,7-6 4 0,-7 6-3 0,0 0-9 16,2-5 20-16,-2 5-2 0,0 0-7 0,-2-8-10 0,2 8-6 15,-4-6-11-15,4 6-5 0,-10-6 3 0,3 2 0 16,-2 2 14-16,0-2-5 0,-2 3 12 0,-2-1 20 0,-3 3 7 16,0-1-18-16,0 2-10 0,-1 3-8 15,-2 1-15-15,0 3-11 0,3 0-8 0,-3 3-16 16,5-1-4-16,-1 3-19 0,3 0-5 0,4 1 147 0,2 1-205 15,0-2-3-15,3 3 2 0,3 0 168 0,3-2-193 16,3 2 171-16,0-7-196 0,2 5 8 16,4-4 1-16,-1 0 10 0,5-1 6 0,-1-3-4 0,0-2 1 15,4-2 21-15,-3 0 2 0,3-2 3 0,-1-4 2 16,-3 0 5-16,3-2 2 0,-8-2 3 0,4 0 6 16,2-3 169-16,-5-1-199 0,2 0 12 15,-3-1 13-15,-2-4 172 0,1 2-192 0,-2 0 247 0,-3 1-144 16,0-2 50-16,-1 3 71 0,-1 2 47 0,-2-1 126 15,0 4 21-15,0 7 9 0,-2-12-79 0,2 12-53 16,-3-4-75-16,3 4-5 0,-12 7-34 0,9 1 27 16,-6 0-45-16,1 5 10 0,4 1-28 0,-1 1-10 15,2 3-12-15,2 1-26 0,2 0 12 0,2 0-26 16,2 0 0-16,-1 1-23 0,1-2-2 0,0 0-19 0,3-3-3 16,-2-1-43-16,-2-3-53 0,3-1 75 15,-2 0-324-15,-1-4 75 0,2 1-301 0,-6-7 82 16,10 6-339-16,-10-6-126 0,13 3 7 0,-13-3-80 0,15-6-189 15,-6-1-365-15,-1 2-504 0</inkml:trace>
  <inkml:trace contextRef="#ctx0" brushRef="#br0" timeOffset="114915.92">21135 13594 29 0,'4'-11'421'0,"0"0"229"0,-2 3 69 0,0 1 4 0,-2 7-73 0,2-10-77 0,-2 10-115 0,0 0-76 0,0 0 2 0,4 11-31 0,-3-1 0 0,-1 3-25 0,-2 3-21 0,2 3-42 0,-3 1-29 0,2 1-42 16,0 4-26-16,-1-2-28 0,-3 2-8 0,3-3-53 0,-1 1 0 16,-2-2-22-16,2-3-13 0,0-2-17 0,-1-2 3 15,0-3-44-15,0-1 7 0,-1-3-54 0,1-1 8 16,4-6 4-16,-6 6 19 0,6-6-13 0,-9-1 7 16,9 1-13-16,-8-12 22 0,6 3-18 0,-1 0 26 15,1-4-24-15,0-1 32 0,2-1-35 0,-1-2 35 16,1-2-19-16,0 2 5 0,1-2 26 0,-2 0-12 15,0 2 16-15,5 0-14 0,-6 4 22 0,2 1-20 16,0 3-19-16,0 1 48 0,0 8 26 0,-2-10-21 0,2 10-1 16,0-7-15-16,0 7 5 0,0 0-23 0,0 0 18 15,0 0-26-15,2-6 30 0,-2 6-23 0,0 0 32 16,12 1-13-16,-12-1 19 0,23 0-24 0,-7 0 23 16,2 0-28-16,5-3 33 0,2 0-30 15,3 3 13-15,0-5-22 0,0 2 24 0,-1 0-20 0,-4 0 24 16,0 0-22-16,-5-1 24 0,-4 2 11 0,-3-1 72 15,-11 3-15-15,16-1 3 0,-16 1-44 0,0 0 3 16,5 2-26-16,-8 4 10 0,-2 2-28 0,-3 1 7 16,-1 2-11-16,2 1 8 0,-2 3-8 0,0-1 17 15,0 4-32-15,2 0-15 0,4 0 53 0,-3 1-25 0,3-3 13 16,1 0-23-16,-1-1 17 0,3-2-17 0,3 0 7 16,0-2-17-16,-2-1 28 0,6-3-10 15,-2-2 12-15,4-1-18 0,2 0 13 0,1 1-10 0,4-5 9 16,0 1-18-16,0-1 25 0,3 2-40 0,2-2 18 15,-1-2-80-15,-4 1-95 0,3 1 49 0,-2-5-388 16,-2 3-111-16,-4-2-71 0,2 0-144 0,-3 0-254 16,-1-3-526-16,-2 1-524 0</inkml:trace>
  <inkml:trace contextRef="#ctx0" brushRef="#br0" timeOffset="115449.36">21770 13627 234 0,'4'-6'557'0,"-4"6"21"0,0 0-16 0,0 0-69 0,0 0-52 0,0 0 20 0,-5 7-30 0,0-1-60 0,5-6-54 16,-9 7-53-16,5-1-48 0,-1 1-36 0,5-7 133 15,-6 8-220-15,6-8 146 0,-6 9-216 0,6-9 168 16,0 0-183-16,-3 6 185 0,3-6-177 0,0 0 18 0,0 0 28 15,0 0-12-15,0 0 10 0,0 0-14 0,0 0 6 16,0 0 2-16,0 0 22 0,0 0-46 0,0 0-15 16,0 0-7-16,0 0 8 0,0 0-4 0,-8 6-7 15,8-6-9-15,-5 8 4 0,5-8-4 0,-5 8-1 16,5-8 0-16,-3 10-1 0,3-10 5 0,-2 9-8 16,2-9-2-16,0 0-23 0,1 9 21 0,-1-9-1 15,1 6-5-15,-1-6 24 0,0 0-12 0,5 6 11 16,-5-6-3-16,8-6-4 0,-2 1 0 0,-6 5 10 15,12-9-17-15,-7 1 20 0,0-2-10 0,4-1 10 16,-3-2-3-16,2 0 0 0,-3-4 175 0,-1 3-190 0,1-1 200 16,-2 2-152-16,-3 2 273 0,-3 3-171 0,-2 0 199 15,-1 2-256-15,-3 4 172 0,-4 3-214 0,0 3 197 16,-3 4-211-16,-1 3-1 0,-1 3 24 0,0 3-12 16,3 4 30-16,-1-1-29 0,4 7 2 0,0-1 9 15,4 2-28-15,3 0 12 0,2-1 185 0,3-2-232 16,1 0 1-16,4-4 12 0,1 2 15 0,3-5-19 15,5-4 14-15,2 1-4 0,4-4 9 0,3-1 16 16,4-2-8-16,5-3 6 0,4 1-5 0,-1 0-14 16,4-5 2-16,-2 2-4 0,-2-3-17 0,-2 0-26 15,-1-4-22-15,-4 0 54 0,-3-3-422 0,0-1 61 16,-5-4-372-16,-6 1-117 0,1-3-26 0,-4-3-124 16,-4 3-1037-16,1-5-668 0</inkml:trace>
  <inkml:trace contextRef="#ctx0" brushRef="#br0" timeOffset="116583.18">21910 13212 212 0,'0'0'415'0,"0"0"46"0,0 0 12 0,-3-7-27 0,3 7-43 0,0 0-46 0,1-9-16 0,-1 9-8 0,5-9-25 0,-5 9-27 15,4-9-25-15,-4 9-26 0,4-10-22 0,-4 10-19 16,1-10 7-16,-1 10-7 0,5-7-17 0,-5 7-8 16,4-6-12-16,-4 6-15 0,4-5 154 0,-4 5-209 15,0 0 167-15,0 0-221 0,0 0 173 0,4-6-205 16,-4 6 5-16,0 0 2 0,0 0 14 0,0 0-2 15,0 0 15-15,0 0-1 0,0 0-8 0,0 0 28 16,0 0 6-16,0 0 33 0,0 0 17 0,0 0 15 16,0 0 1-16,0 0 21 0,0 0-21 0,0 0-1 0,0 0-9 15,0 0 7-15,0 0-13 0,0 0-11 0,0 0-32 16,0 0 3-16,0 0-28 0,0 0 13 0,0 0-37 16,6 5 28-16,-6-5 8 0,0 0 38 0,4 7 0 15,-4-7 39-15,4 7 0 0,-4-7 22 0,3 5-15 16,-3-5 27-16,2 6-20 0,-2-6 17 0,0 0-30 15,0 0 6-15,0 0-39 0,0 0 37 0,3 17-31 16,-3-17 17-16,1 18-33 0,-1-18 17 0,1 25-27 0,-2-8 24 16,2 1-25-16,2 2 40 0,-2 3-53 15,-1 2 7-15,3 0 3 0,-2 2-19 0,0 1-38 16,4-1 24-16,-2 3-35 0,-1 0 26 0,0-2-30 0,0-2 7 16,1-1-6-16,-1-1 3 0,1-5 9 0,0 1-18 15,-2-2-8-15,0-3 15 0,0-1-20 16,-1-14 10-16,3 21-7 0,-3-21-13 0,1 12 26 0,4-5-15 15,-5-7-2-15,4 7 33 0,-4-7-32 0,0 0 17 16,12 1-4-16,-12-1-20 0,14-5 26 0,-7 0 4 16,2-2-8-16,-1 0-1 0,2-2 21 0,2-2-11 15,-1-2 6-15,2 0 4 0,0-1-18 0,-1-2 13 16,4 1-7-16,-2 1 13 0,-1 1-19 0,-2-3 21 16,3 4-27-16,-3-3 33 0,0 2-14 0,-1 3 21 15,2-1-55-15,-2 3 35 0,-10 8-1 0,18-15 15 0,-18 15-26 16,14-11 26-16,-14 11-22 0,0 0 18 0,15-9-20 15,-15 9-5-15,0 0 0 0,17 8 17 0,-17-8-15 16,11 14 11-16,-11-14 18 0,16 24 2 0,-10-11-27 16,0 3 16-16,3 1-16 0,0-2 21 0,-2 2-25 15,-1-2 6-15,3 1-8 0,-4-3 2 0,0 0 3 16,0-1-1-16,-5-12 36 0,6 21-40 0,-6-21 6 16,2 15-5-16,-2-15 2 0,0 0 2 0,3 16 5 15,-3-16-16-15,0 6 11 0,0-6-5 0,0 0-23 16,-2 6 21-16,2-6-24 0,0 0 29 0,0 0-8 0,0 0 14 15,0 0 3-15,0 0 14 0,0 0 2 16,0 0 0-16,0 0-19 0,0 0 20 0,0 0 3 0,0 0-7 16,7-4-4-16,-7 4 11 0,1-7-20 15,-1 7 11-15,3-6-11 0,-3 6 13 0,0 0 9 0,5-8-29 16,-5 8 14-16,0 0-13 0,1-8-1 0,-1 8 4 16,0 0 1-16,0 0-8 0,1-7-67 15,-1 7 82-15,0 0 4 0,0 0 26 0,0 0-39 0,0 0-4 16,0 0-2-16,0-7 4 0,0 7 7 0,0 0-12 15,0 0 3-15,0 0 9 0,0 0-10 0,0 0-5 16,0 0 3-16,0 0-4 0,0 0-7 0,0 0-3 16,0 0-15-16,0 0-2 0,0 0-57 0,0 0-48 15,0 0-43-15,0 0-93 0,0 0-52 0,0 0-85 0,0 0-57 16,0 0-158-16,0 0-100 0,0 0-131 0,0 0-126 16,0 0-128-16,0 0-1062 0,0-7-787 15</inkml:trace>
  <inkml:trace contextRef="#ctx0" brushRef="#br0" timeOffset="116934.72">22586 13477 209 0,'5'-9'688'0,"-5"9"42"0,4-4-50 0,-4 4-122 0,0 0-41 0,0 0-38 0,7 8-46 0,-4 1-26 15,-2 1-39-15,3 4-44 0,-3 2-30 0,2 0-49 0,-2 1-27 16,2 4-40-16,-2-6-10 0,3 3-37 0,-2-2-4 15,1 1-45-15,-1-3 2 0,2 2-23 0,0-4 23 16,1-1-47-16,-2 0-4 0,-1-2 16 0,3-2-42 16,-3 0 8-16,-2-7-98 0,3 11-148 0,-3-11-16 15,0 0-431-15,0 8-202 0,0-8-318 16,0 0-407-16,-11-3-516 0</inkml:trace>
  <inkml:trace contextRef="#ctx0" brushRef="#br0" timeOffset="117099.28">22494 13385 144 0,'-5'-23'587'0,"-1"1"194"16,3 3-7-16,1 0-26 0,-3 3-12 0,5 1-123 0,1 3 49 15,2 0-296-15,-2 5 95 0,1 0-274 0,0 0 123 16,-2 7-256-16,5-7-125 0,-5 7-195 0,0 0-233 16,12 3-193-16,-12-3-327 0,5 10-580 0,-5-10-515 15</inkml:trace>
  <inkml:trace contextRef="#ctx0" brushRef="#br0" timeOffset="117617.19">22923 13564 138 0,'5'6'284'0,"1"0"102"16,0-1 11-16,-1 1 72 0,3-2-50 0,-8-4-46 15,3 11-39-15,-3-11-11 0,8 7 6 0,-8-7-22 16,4 10-55-16,-4-10-36 0,4 8-35 0,-4-8-36 16,2 7-23-16,-2-7-29 0,0 0-8 0,5 7-17 15,-5-7-6-15,0 0-5 0,4 5-12 0,-4-5-3 16,0 0 19-16,0 0-8 0,0 0-1 0,0 0-22 16,10-6 3-16,-10 6 4 0,3-5 11 0,-3 5 14 15,4-8-1-15,-4 8-3 0,1-11 11 0,-1 11 2 16,1-10 0-16,-1 10-6 0,-1-12 179 0,1 12-202 0,-4-8 10 15,4 8-5-15,-2-8-20 0,2 8-13 0,0 0 1 16,0 0-1-16,-13-3-7 0,13 3-30 0,-8 3 4 16,8-3 5-16,-4 5-11 0,4-5-2 0,-2 6-2 15,2-6-5-15,0 0 8 0,2 6 8 0,-2-6 0 16,0 0 2-16,12 2 7 0,-12-2 5 16,14-2-2-16,-14 2 5 0,17-6 5 0,-10 1 7 0,-1 2 8 15,0-2 12-15,-2 0 0 0,-2-1 11 0,-2 6 36 16,0-10 23-16,-2 6 175 0,-4-2-177 0,1 2 190 15,-6 2-184-15,-1-1 205 0,-4 4-200 0,0 2 222 0,-1 1-215 16,-2 4-9-16,2 1 28 0,1 1-12 0,0 3 7 16,2 2-32-16,2 2 17 0,3 0-42 0,3-1 7 15,3 1-35-15,2 1-1 0,2-1 1 0,4 0 6 16,3-4-21-16,2 3 12 0,4-1-26 0,2 0 22 16,4-2-39-16,9-1 16 0,0 2-71 0,3 0-123 15,1 0-224-15,5 0-198 0,4-1-294 0,0-3-143 16,1 0-236-16,1-2-724 0,1-1-654 0</inkml:trace>
  <inkml:trace contextRef="#ctx0" brushRef="#br0" timeOffset="117966.68">23558 13679 94 0,'-11'-13'460'0,"-5"2"124"0,2 3 41 0,-2 1-68 0,-1 3-54 0,-1 4-13 0,2 1-73 0,0 3-52 0,0 5-36 0,0-1-30 0,1 3 126 0,2 3-241 0,2 0-38 16,-1 1-12-16,2 0 137 0,1 1-213 0,0-1 155 15,3-1-217-15,3 0 7 0,-1-1-6 0,4 0 14 16,0-2-9-16,4 0 9 0,3-1-8 0,3-2-4 16,3-1 1-16,2-2 3 0,1-5 1 0,2 0-1 15,0-5 13-15,0-1-9 0,-1-2-5 0,-1-3 175 16,-3-2-193-16,2-3 37 0,0 1 46 0,-1-3 40 0,-3 1 74 16,-1 1 48-16,-1 0 81 0,-1 2 44 15,-3 1 92-15,0 3 48 0,-2 0 49 0,-1 2-41 0,3 2-60 16,-5 6-102-16,2-9-90 0,-2 9-52 0,0 0-29 15,0 0-32-15,-2 13-18 0,-1-2-22 0,0 2-9 16,4 4 159-16,1-1-206 0,0 4-16 0,1-1-5 16,0 2-5-16,1-1-12 0,1-2-18 0,2 0-41 15,2-3-61-15,-3 0-105 0,3-1-78 16,0 0 62-16,2-3-340 0,1-3 44 0,0 3-344 0,2-4-143 16,0-2-136-16,0-3 20 0,-1-2-1128 0,2-1-871 15</inkml:trace>
  <inkml:trace contextRef="#ctx0" brushRef="#br0" timeOffset="118248.62">23878 13058 454 0,'4'-12'771'0,"-1"0"125"0,-1 5-33 16,0-1 19-16,1 3-162 0,-3 5-116 0,0 0-135 15,0 0-37-15,0 0-25 0,9 10 30 0,-7 5 61 16,0 2 38-16,0 7-17 0,-1 3-13 0,-1 5-30 0,2 3-13 16,-1 5-59-16,-1 1-42 0,4 2-51 15,-3 3-43-15,2 1-39 0,-1 1-30 0,3-1-49 0,-2 2-49 16,2-1-10-16,1 4 182 0,3-2-245 16,3 4-43-16,2-2-63 0,4 0-71 0,2-1 26 0,1-2-422 15,0-3-109-15,4-4-136 0,-1-7-207 0,-2 0-318 16,-3-10-119-16,1-7-1064 0,-10-4-1090 0</inkml:trace>
  <inkml:trace contextRef="#ctx0" brushRef="#br0" timeOffset="118915.61">20426 15449 180 0,'0'0'577'0,"0"0"21"0,18 3 90 0,-3-3 16 0,6 0 6 0,7 0-87 16,4 0-101-16,5 2-66 0,7-2 106 0,1 0-260 0,5 1-42 0,-1 2-59 15,0 0-42-15,-4-2 135 0,-5 1-237 16,-6 0 176-16,-3 0-272 0,-9-2 40 0,-2 3-371 16,-5-2-148-16,-15-1-174 0,13 0-264 0,-13 0-930 15,-8-4-617-15</inkml:trace>
  <inkml:trace contextRef="#ctx0" brushRef="#br0" timeOffset="119098.92">20671 15480 513 0,'0'0'925'0,"0"0"-39"15,-7 3-69-15,7-3 45 0,0 0-19 0,2 10-46 16,3-1-1-16,0 4 4 0,3 2-7 0,-3 3-82 16,1 0-134-16,0 3-167 0,-1 4 4 0,-1 0-108 0,1 0-40 15,-4 4-58-15,0-2-61 0,-1-2-59 16,-1-2-105-16,-2 4-176 0,-3-2-182 0,4-1-205 16,-2-4 2-16,0 1-447 0,-4 1-238 0,2-4-47 0,-2-3-1041 15,-1 1-953-15</inkml:trace>
  <inkml:trace contextRef="#ctx0" brushRef="#br0" timeOffset="119252.03">20510 16087 179 0,'0'0'584'0,"19"0"26"0,-7-2 27 16,6 0-37-16,2-2-24 0,11 2-31 0,-7 2-70 16,11-3-54-16,2 1 38 0,2 1-238 0,-4 1-50 0,1-2-30 15,-2 1-41-15,2-1-43 0,-7-3-162 0,1 0-219 16,-5 4-229-16,2-2-174 0,-4-1-288 0,-4-2-234 0,0 0-391 15</inkml:trace>
  <inkml:trace contextRef="#ctx0" brushRef="#br0" timeOffset="119665.94">21149 15871 226 0,'7'-7'645'0,"-1"2"68"0,-1 0 49 0,5-1 21 16,-3 3 20-16,-1 0 78 0,-6 3-240 0,19-2 120 0,-11 5-219 16,1 0 24-16,2 2-28 0,1 5-36 0,-2-1-52 15,4 4-90-15,-4 2-34 0,-1 1-71 16,3 4-28-16,-6 0-76 0,3 2-14 0,-4-2-24 16,0 1-13-16,-2-1-45 0,-4-1-9 0,1-1-78 0,-5-2-78 15,1-2-97-15,-3-2-95 0,1-5-79 0,-2 0 138 16,1-1-228-16,-1-2 237 0,8-4-171 0,-13-1 65 15,13 1 59-15,-4-10 61 0,4 4 56 0,3-5 207 16,3-2-192-16,3-1 16 0,3-3 54 0,3-3 68 16,3 2 82-16,1-1 240 0,4 0-153 0,0 0 244 15,1 2-181-15,1 2 31 0,0 1 14 0,2 1 38 16,0 4 35-16,1 0 12 0,-1 2-22 0,0 2-31 0,-2 4-48 16,1 1-6-16,-3 4-47 0,0 4-22 0,-4 2-46 15,0 2-21-15,-2 1-15 0,-4 4-21 16,-2-1-20-16,-1 4-16 0,-5 1 3 0,-1-4-26 0,-4 1-77 15,-1-2-110-15,-3-2 47 0,0 0-382 0,-5-3-140 16,4-1 44-16,0-3-388 0,1-1-162 0,-3-2 11 16,7-4-142-16,-14 2-735 0,14-2-663 0</inkml:trace>
  <inkml:trace contextRef="#ctx0" brushRef="#br0" timeOffset="120298.93">21937 15423 118 0,'0'0'325'0,"0"-10"112"0,0 10 22 0,0-12 49 0,0 12-12 0,2-13-25 0,-2 7 37 0,3-2-29 0,-6 0-24 0,3 8-29 16,3-12 12-16,-3 12-26 0,0-13 23 15,0 13-20-15,3-8 20 0,-3 8 9 0,0 0 6 0,0-9-41 16,0 9-16-16,0 0-69 0,0 0-34 16,0 0-73-16,0 0-30 0,0 0-69 0,0 0-8 0,0 0-26 15,0 6 33-15,-3 3 36 0,3 4 34 0,-2 3-11 16,4 3 28-16,1 4-11 0,-1 0-29 0,-1 2-2 15,1 1-32-15,1 1-8 0,-2-1-15 0,2-1-5 16,-2 0-20-16,0-4-25 0,1 0 2 0,-2-2-2 16,1-1 5-16,-2 0-3 0,1-1-19 0,-3 0 9 0,3 1-4 15,-2-2 5-15,-1 1-24 0,-1 1 2 0,2-3-3 16,0 2 1-16,-4-1-18 0,5-2 4 0,-2-1-14 16,2-2-2-16,0-1-5 0,-1-1-23 15,1-2-36-15,1-7 7 0,0 10 10 0,0-10 2 0,0 0 6 16,3 9 11-16,-3-9 6 0,0 0 11 0,9-2 18 15,-9 2-27-15,8-7 23 0,-2 2-39 0,-1-1 5 16,1-2-23-16,-1-2 16 0,3-2-22 0,-2 2 26 16,2-3-26-16,1-1 44 0,0-1-34 0,0 1-54 15,1 0 83-15,1 0 29 0,1 2-14 0,-3 0 12 16,4 1-7-16,-2 3 1 0,1 1-7 0,-7 1 12 16,1 3-21-16,-6 3 36 0,13-1-52 0,-3 3 40 0,-1 5 4 15,-2 1-2-15,2 4 24 0,1 1-38 0,-1 3 19 16,-3-1 1-16,4 2-1 0,-6-2-21 15,3 1 14-15,-5 0-18 0,1-2 7 0,-1-2-52 0,-2-2-32 16,0 1-99-16,0-3-115 0,0-2-144 0,0-6 65 16,-2 10-304-16,2-10-54 0,0 0-131 0,0 0-146 15,0 0-63-15,0 0-1157 0,6-8-844 0</inkml:trace>
  <inkml:trace contextRef="#ctx0" brushRef="#br0" timeOffset="120632.48">22310 15708 43 0,'-9'-7'327'0,"9"7"117"0,0 0-62 0,-12 4 49 0,12-4-110 0,-4 9-8 0,4-9-79 0,4 12 30 0,3-7-70 0,2 1 48 0,3 0-96 0,0-1 31 0,4-1-89 0,2-2 46 0,4 0-81 16,0-2 48-16,-2 0-79 0,3-2 59 0,0 0-69 16,-2-1 55-16,-1-3-67 0,-1 0 66 0,-3-2-41 15,-1-3 94-15,-5 2-59 0,-1-2 93 0,-1-2-56 16,-6-1 107-16,-2-1-38 0,-2 0 30 0,-6 4 17 15,-1-4 4-15,-2 4 3 0,-6 0 8 0,4 5-20 0,-6 1-1 16,1 2-15-16,0 6-14 0,-1 1 7 16,2 3 11-16,1 4-17 0,0 1-13 0,1 3 7 0,4 2-4 15,2 1 7-15,0 1-10 0,1 0 4 0,4 0-18 16,0-1-12-16,3 0-11 0,2 0-16 16,3-4-10-16,0 1-11 0,3-2-18 0,3-3-12 0,0 1-8 15,4-2-6-15,0-2-32 0,4 1-17 0,1-4-109 16,0 1-218-16,1-4-227 0,1 1-300 0,1-2-199 15,-3-2-207-15,2 1-888 0,0-4-763 0</inkml:trace>
  <inkml:trace contextRef="#ctx0" brushRef="#br0" timeOffset="121032.05">22753 15625 227 0,'0'0'436'15,"0"0"-15"-15,-5 12 118 0,2-1-96 0,0 1-11 0,-1 4-95 16,3-1 80-16,-1 3-127 0,2 0 35 0,-2 0-107 15,0-2 30-15,1 0-108 0,0-2 33 0,-2-1-93 16,2-2 54-16,-3-2-74 0,1-2-12 0,1-1 0 16,-4 0 8-16,6-6-5 0,-7 3-46 0,7-3 30 0,-9-4-13 15,3-2-9-15,1 0-3 0,-3-2 57 16,4-3-85-16,-1 2 69 0,0-5-79 0,1 0 76 16,0 1-72-16,-1-3 66 0,4 1-80 0,-1-3 85 15,2 2-62-15,1 0 70 0,0 2-105 0,2 0 101 0,3 3-66 16,-1 0 63-16,3 2-67 0,1 0 3 0,2 2 5 15,1 0-6-15,3 2 10 0,-1-1 14 0,5 3 19 16,-3-1 16-16,1 1 19 0,1-1 41 0,0 2 39 16,1-1 28-16,-2 3 14 0,0-4 190 0,-5 5-149 15,0-1 227-15,-12 0-193 0,18 0 188 0,-18 0-225 16,10 5 23-16,-5-1 43 0,-1 4 24 0,-3-1 9 16,2 2-6-16,-3 2-47 0,2 2-12 0,0-2-64 15,0 2-11-15,-1-1-48 0,2-1-14 0,0 0-43 16,1 0 18-16,-2 2-47 0,4-3 13 0,-1-1-65 0,3-1 13 15,-1 0-78-15,-1-1-148 0,3-1-197 0,-3-2-194 16,-6-4-200-16,18 0-266 0,-18 0-150 0,18-2-40 16,-9-3-897-16,4-3-773 0</inkml:trace>
  <inkml:trace contextRef="#ctx0" brushRef="#br0" timeOffset="121216.37">23207 15504 278 0,'1'-10'592'0,"-1"10"9"0,0 0 76 0,-6 11-23 15,1 0 97-15,2 3-32 0,-1 4 4 0,0 2-42 16,2 3-25-16,0 4-23 0,0-2 32 0,-1 1-90 0,2 1-43 16,1 0-84-16,1-2-80 0,1 0-70 15,-1-4-48-15,0 1-76 0,2-3 3 0,-2-2-87 16,0-1-51-16,1-3-165 0,0-2-214 0,-2-1-78 0,0-6-462 16,0-4-266-16,0 8-221 0,0-8-1150 0,-6-5-1107 15</inkml:trace>
  <inkml:trace contextRef="#ctx0" brushRef="#br0" timeOffset="121366.67">23103 15355 284 0,'-6'-25'677'0,"1"3"125"0,1 1 11 0,1 4 13 16,3 2-92-16,-1 3-103 0,-1 1-182 0,0 3-36 16,4 0-112-16,-2 8-55 0,3-8-87 15,-3 8-98-15,2-6-48 0,-2 6-433 0,0 0-227 0,0 0-182 16,7 4-1041-16,-7-4-610 0</inkml:trace>
  <inkml:trace contextRef="#ctx0" brushRef="#br0" timeOffset="121582.88">23507 15091 543 0,'12'-8'802'0,"-5"2"69"0,1 1-69 0,-3 1 122 0,-5 4-334 16,0 0 97-16,15 6-153 0,-11 6-7 0,0 6-12 15,-1 1-17-15,-1 5-17 0,-2 4-72 0,2 5-42 16,-1 2-38-16,-1 5-73 0,1 1-40 0,2 3 153 16,0 1-258-16,1 1-20 0,5-3-10 0,-4 1-51 15,7-1-15-15,-6-1-95 0,1-5-138 16,0-1-158-16,-3-7-175 0,4-1-210 0,-5-3-243 0,3-5-106 0,-5-8-155 16,-1-1-678-16,-3-5-634 0</inkml:trace>
  <inkml:trace contextRef="#ctx0" brushRef="#br0" timeOffset="122099.51">23333 15566 265 0,'0'0'469'0,"0"0"95"0,12-5-20 16,1 8 2-16,6 1-140 0,4-1 40 16,2 2-132-16,6-1-1 0,2 2-119 0,2-3 31 0,2 1-110 15,2 1 46-15,1-3-102 0,-2 0-13 0,-2-2 53 16,1-2-92-16,-2 0 73 0,-2-1-91 0,-2-1 64 15,-4-1-74-15,-3-2 64 0,-4 1-69 0,-2-5 76 0,-5 3-82 16,-3-3 93-16,-3 0-91 0,-2-2 13 16,-2 3 7-16,-3-1 18 0,0 0 29 0,-6 1 37 15,2 1 19-15,-5 0 40 0,0 1 23 0,-2-2-31 0,-2 3 32 16,-4 2 173-16,1-1-202 0,-2 4 18 0,-1-1 10 16,-2 3-7-16,-2 0 18 0,2 5-23 15,-1-2 28-15,0 4-48 0,-1 1 13 0,1 3 159 0,2 2-231 16,0 1-7-16,1 1-18 0,4 3-6 0,4 0-6 15,3 3-15-15,2 1-6 0,3-4-7 0,3 3-4 16,5-2-16-16,3 0-4 0,2-1-50 0,2-1-49 16,3-1-42-16,0-3-29 0,3 0-24 0,1-3-27 15,-1-4 2-15,0 1-18 0,-1-5 2 0,1-2 80 16,-4-3-62-16,2-3 118 0,-3-4-46 0,1 0 96 16,-4-7-46-16,1-1 99 0,1-4-63 0,-4-1 95 15,1-1-57-15,0-2 34 0,-1 3 47 0,-1 1 41 0,-3 1 73 16,4 3 53-16,-4 0 63 0,-1 6 78 15,1-1 59-15,-2 5-28 0,-2 8-40 0,1-12-78 0,-1 12-39 16,0 0-45-16,0 0 40 0,-7 12 188 0,4 1-241 16,-1-1-2-16,0 7-28 0,1 1-13 0,2 1-18 15,1 4-28-15,3-2-8 0,-2 0-16 0,3-1-11 16,0 0-13-16,1-3-27 0,-1-3-48 0,1 1-156 16,-1-3-182-16,1-2-211 0,0-2-271 0,0-1-125 15,-3-3-211-15,-2-6-876 0,4 4-701 0</inkml:trace>
  <inkml:trace contextRef="#ctx0" brushRef="#br0" timeOffset="122436.05">23981 15379 254 0,'9'-6'431'0,"0"4"46"0,4 3 55 0,-2 4-17 0,2 1-25 0,3 5-6 0,-2 4-16 0,1-1-50 0,-1 3-45 0,-1 2-52 0,-2 1-51 0,-2-1-47 0,-2-2-39 0,-4 0-36 15,0-1-20-15,-4-3-4 0,-2-1-21 0,-2 1-14 0,-4-3-15 16,0-1-21-16,0-3-15 0,-2-1-20 0,-1 0-29 16,-1-3-10-16,13-2-2 0,-19-1-3 0,10-2 8 15,4-2-5-15,0-1 4 0,5 0 4 0,-2-5 7 16,5 2 4-16,6-5 30 0,-1 1 39 0,2-1 49 16,4 0 50-16,0-1 203 0,2 1-134 0,-1 3 246 15,0-1-165-15,-1 5 19 0,2 0 4 0,-5 2-69 16,1 3-15-16,4 3-53 0,-5 2 8 0,1 3-18 0,1 4-18 15,1 0-29-15,0 5-27 0,-1 1-12 16,2-1-28-16,-2 1-20 0,0-1-5 0,-4 0-61 16,-1-4-137-16,-2 4-172 0,-2-5-202 0,1-1-168 15,-4 0-191-15,2 1-91 0,-1-4-7 0,1 0-175 16,-3-6-774-16,6 9-631 0</inkml:trace>
  <inkml:trace contextRef="#ctx0" brushRef="#br0" timeOffset="122717.39">24546 15432 242 0,'7'-14'472'0,"0"1"61"0,1 2 42 16,0 0-90-16,-1 3-87 0,1 1-20 0,1 1-30 15,-3 2-55-15,3-2-50 0,-9 6-48 0,13-4-39 16,-13 4-39-16,10-2-18 0,-10 2-20 0,0 0-7 0,9-3 38 16,-9 3 36-16,0 0 219 0,0 0-159 0,-4-7-3 15,4 7 24-15,-15-6-15 0,2 1 29 16,2 4 10-16,-6-1 19 0,4 0 22 0,-5 2-11 0,2 2-41 15,-1 0-8-15,0 5-50 0,2-1 2 0,0 5-55 16,1 1 14-16,2 1-38 0,2 2 14 0,0 1 162 16,2 3-230-16,6-1-11 0,0 2-1 0,2 0 5 15,4 1-18-15,4-1 5 0,6-1 5 0,-3 1-35 16,7-2-25-16,0 1-50 0,5-3-96 0,5 1-152 16,3-2-193-16,2 1-303 0,4-2-232 0,0-2-131 15,4-1-966-15,0-1-761 0</inkml:trace>
  <inkml:trace contextRef="#ctx0" brushRef="#br0" timeOffset="123066.24">25070 15484 109 0,'-13'-7'392'0,"-2"3"81"16,1 4-46-16,3 1-42 0,0 5-36 0,5 0-108 0,1 2-15 16,3 2-87-16,2 2 25 0,4 1-62 0,3-2 22 15,2-2-73-15,3 2 36 0,2-3-60 0,4-3 44 16,4-1-54-16,-4-2-3 0,-3-7 54 0,2 1-31 15,-2-4 103-15,1-2-20 0,-2-4 101 0,-2-1-78 16,0-2 8-16,-3-2 5 0,-3-3 18 0,1 0 26 0,-5 2-9 16,-3-2 59-16,-3 1 14 0,-4 1 0 15,-2 1-1-15,-5 5-9 0,-2 1-3 0,-3 4-11 16,-5 2 22-16,-1 5 7 0,-2 4 9 0,-4 5-40 16,1 3 12-16,0 6-61 0,3 2-5 0,3 2-33 15,0 5-2-15,7 2 11 0,1 1-62 0,6 2-19 0,4 0-9 16,-2-3-9-16,6-1-10 0,4-1-15 0,6 0 11 15,2-6-4-15,5-1-9 0,4-1-9 0,5-4 1 16,1-2-19-16,8-2 9 0,2-3-15 0,2-1-22 0,4-3-40 16,0-2-73-16,5 0-160 0,3-2-136 15,4-2-186-15,6 2-240 0,2-4-122 0,2-1-132 16,6 1-966-16,4-2-694 0</inkml:trace>
  <inkml:trace contextRef="#ctx0" brushRef="#br0" timeOffset="125498.64">22593 5126 203 0,'0'0'613'0,"-14"-2"37"0,14 2-100 0,0 0-113 0,0 0-102 0,0 0-48 0,0 0-45 0,12 2-39 0,1 0-53 16,6-2-33-16,1 0-23 0,8 0-23 0,3 0-15 15,2 0-11-15,6 0 0 0,3-1-17 0,3-2 8 16,6 1-13-16,5 0-4 0,4-1-3 0,4-3-4 15,3 4-5-15,5-2 0 0,5 1-2 0,0-1 2 16,2 0 1-16,1-1-3 0,3 2 3 0,3 1-9 16,3-3 2-16,1 1 1 0,4-2-4 0,1 1 4 15,2-2-5-15,0 0 10 0,-1-1-6 0,4 0-6 16,-1-2 7-16,1 0 5 0,4-1-10 0,0-1 1 0,-1-1-4 16,1-1 2-16,-3 1 6 0,2 0-2 15,-2-2-3-15,-1 1-3 0,0 0 10 0,-3 0-3 16,-1 0-11-16,-5 1 5 0,-3-2-16 0,-5 2-24 0,-1-2-9 15,-1 2-22-15,-5-1-13 0,1 2-25 0,-2-1-27 16,3 1-31-16,0 0-27 0,0 1-5 0,1 0 8 16,-2 1 6-16,3 2 2 0,-1-1 5 0,1 2-14 15,-2 1 10-15,3 2 14 0,2-2 17 0,-5 4 28 16,1 0 3-16,-4 0 13 0,-1 2 0 0,-3-3 32 16,-7 3 13-16,-4 3 6 0,-6-6-10 0,-4 3-13 15,-4 3 13-15,-7-3 4 0,-5 0 5 0,-4 0 2 16,-6 0 1-16,-4-3 20 0,-7 2 39 0,-1-1 60 0,-12 2 40 15,16-1 22-15,-16 1-9 0,9-3-7 16,-9 3-6-16,0 0-2 0,3-6 15 0,-3 6-18 16,0 0 9-16,0 0-5 0,0 0-32 0,-5-7 9 0,5 7-30 15,0 0 1-15,0 0-8 0,0 0-10 0,0 0-6 16,0 0 24-16,0 0 1 0,0 0 19 0,0 0 18 16,0 0-4-16,0 0-3 0,0 0 11 0,0 0 3 15,0 0-1-15,0 0 8 0,0 0 6 0,0 0-9 16,0 0 40-16,0 0 2 0,-11 2 10 0,11-2 3 15,0 0 1-15,0 0 0 0,0 0-15 0,0 0-9 16,0 0 2-16,0 0-14 0,0 0-5 0,0 0-9 0,0 0 1 16,0 0-6-16,0 0-17 0,0 0-4 0,0 0-2 15,0 0 8-15,0 0-3 0,0 0-1 16,0 0-7-16,0 0 2 0,8 3-19 0,-8-3 1 0,0 0 13 16,0 0-5-16,0 8 4 0,0-8-4 0,0 7-16 15,0-7-5-15,-1 10-8 0,1-2-1 16,0-8-5-16,0 13-8 0,-1-6-7 0,1 2 3 0,-2 0 0 15,2-1-6-15,-2 2 7 0,0 0-16 0,0-1 5 16,0 1 3-16,1 0-1 0,0 2-10 0,0 1 11 16,-2-2-12-16,1 3 1 0,0 0 9 0,1 1-6 15,1 0 7-15,0 1-10 0,-1 2 11 0,-2-2-8 16,5 5 8-16,-2-2 9 0,1 2 2 0,0-1 13 0,0 1-1 16,2 1 173-16,-2 2-190 0,3-1 19 15,-3 1 21-15,2 0 18 0,-1 1-12 0,2-2 18 0,-1 2-3 16,-2-2 16-16,4 3-7 0,-1-2 23 0,2-2-7 15,-2 1 15-15,-1-2-31 0,1 1 21 0,-2-2-40 16,3-2 28-16,-2 1-27 0,0-1 15 0,-1-1-16 16,1 0 11-16,0-2-46 0,0 1 19 0,-1 0-20 15,2 0 14-15,-1 0-18 0,1-1 16 0,-2 0-14 16,3 0 9-16,-1-1-32 0,1 3 19 0,0-3 177 16,-2 0-215-16,1 0 186 0,0 0-224 0,1 0-6 15,-1-1 23-15,2-1 0 0,-2 1 23 0,1-1-20 0,-1 0 24 16,0 0-6-16,1 0 14 0,-1-1-21 0,2-2 24 15,-1 1-27-15,-1-1 36 0,0 0-27 0,0 0 24 16,-2-2-26-16,1-1 27 0,-1 0-20 0,2 1 15 16,-4-7-17-16,1 8 19 0,-1-8-20 0,2 9 27 15,-2-9-27-15,0 0 18 0,-2 7-12 0,2-7 9 16,-2 10-21-16,2-10 23 0,-3 8-27 0,3-8 32 16,-2 10-32-16,2-3 29 0,0-1-24 0,-2 4 25 15,2-1-27-15,-1 1 17 0,2 2-9 0,1 1-3 16,-1 1 3-16,0 3 12 0,-1 0 0 0,4 2 19 15,-3 1-28-15,1 2 21 0,-1 0-22 0,1 2 24 0,2 2-22 16,-2 0 21-16,0 4 176 0,2 0-227 0,-1 1 26 16,-1 1-15-16,1 0 8 0,-1 2 13 0,3 0-14 15,-2 2 11-15,1 0-9 0,-2 2 188 0,3-1-217 16,-1 2-10-16,-1-1 29 0,1 1-15 16,-1 1 34-16,1 2-16 0,-1 1 28 0,1 1 174 0,-2-1-205 15,1 2 7-15,-1 0-8 0,0 2 14 0,0-3 7 16,1 1-13-16,-1 1 2 0,1 0 13 0,-1-1-6 15,0-2 177-15,0 0-213 0,-2 0-4 0,3 1 27 16,-1-4-7-16,-2 3 24 0,0 0-17 0,2-3 20 0,-1 1 196 16,0 0-227-16,-1 2 12 0,-1-4-2 0,1 3 25 15,0-3-3-15,0-2-15 0,0 1 5 0,-1-1 17 16,-1-2-14-16,2-2 4 0,-1 0 3 0,0 0 183 16,-1-1-219-16,1-4-10 0,1 3-22 15,-1-3 43-15,0 0 20 0,1-1-6 0,0 1 6 0,0-1 22 16,0 0-22-16,0 0 9 0,1 0-8 0,0-1 17 15,2 0 183-15,-1 0-217 0,0-1 200 0,0 0-233 0,2 0 28 16,-1 0-8-16,-1-3 5 0,3 0 0 16,0 0 28-16,-1-1-11 0,1-4-1 0,-1 0 7 15,0-3 0-15,0 0 5 0,0-6 11 0,-1 1-3 16,-1-4 21-16,-2-5 45 0,3 8 64 0,-3-8 4 16,0 0-27-16,8 3-23 0,-8-3-19 0,7-7-20 15,-7 7-56-15,5-9-221 0,-3 1-44 0,2 0-507 0,-8 0-263 16,2-1-117-16,-2-2-1053 0,-4 2-822 0</inkml:trace>
  <inkml:trace contextRef="#ctx0" brushRef="#br0" timeOffset="125866.75">28003 8488 453 0,'8'-6'1021'0,"-1"2"-195"0,1 0-83 0,-8 4-18 0,0 0-112 0,19 0-77 0,-11 5-80 0,-2 4-38 0,2 4-78 0,2 5-34 15,-3 1-75-15,0 4-29 0,2 2 144 0,-1 1-245 16,1 0 168-16,0 3-242 0,2-1 187 0,2-1-232 0,0-2 178 15,1-1-204-15,1-1 193 0,1-4-221 0,0-1 201 16,1-4-213-16,1-3 215 0,0 1-207 0,3-8 222 16,2-1-110-16,2-3 125 0,4-3 91 0,2-3 64 15,1-4 76-15,7-2-75 0,-2-4 9 0,4-5-59 16,3-2-14-16,-1-4-81 0,1-6-18 0,0 0-51 16,-3-4 11-16,1 1-74 0,-5-3-30 0,-1 2-120 15,-5 1-166-15,-4 2-229 0,-4 0-214 0,-4 3-25 16,-4 6-462-16,-8 2-97 0,-5 5-1212 0,-6 3-1105 15</inkml:trace>
  <inkml:trace contextRef="#ctx0" brushRef="#br0" timeOffset="128350.55">26225 10845 1209 0,'2'-16'1263'0,"0"2"-35"0,-2 2 3 0,0 2-65 0,3 2-142 0,-3 8 28 0,2-10-311 0,-2 10-85 0,0 0-252 0,5 14-72 0,1 1-69 0,-1 6-47 0,1 5-24 16,-1 1-42-16,2 5-47 0,0 1-19 0,-3 0-34 15,1 2-65-15,1-3-106 0,-2-2-48 0,-2-2-63 16,-4-3-6-16,0-2-27 0,-1-4 27 0,-4-5 1 16,0-2 41-16,1-3 21 0,-4-5 54 0,-3-4 3 15,-1-4 32-15,-1-5 3 0,-1-4 31 0,0-4 18 16,0-3-1-16,2-3 0 0,1-3 63 0,3-4 27 15,1-4 80-15,4-2 38 0,4-2 77 0,2-3 26 0,4-1 44 16,2-3 3-16,4 3 172 0,2-1-197 0,2 5 206 16,2 1-222-16,3 3 211 0,-3 5-283 0,2 3 1 15,0 4-6-15,-1 6 210 0,1 0-309 16,0 9 209-16,1 3-305 0,-1 5-4 0,-1 7 230 0,1 5-288 16,-1 5 245-16,-2 1-278 0,1 8 29 0,-4 4 8 15,-2 2 220-15,1 1-308 0,-6 1-39 0,1 0-28 16,-4 0-21-16,0 0-11 0,-4-5-6 0,-1 0-18 15,1-7-4-15,-3 1-6 0,-1-3-16 0,1-6-38 16,-1-2-10-16,1-1 23 0,-1-4 63 0,0-1 25 0,5-7 62 16,-9 4-4-16,9-4 40 0,-6-11-8 15,4 2 39-15,4-4 0 0,0-4 47 0,2-5-19 0,5 0 40 16,1-7 26-16,2 0 59 0,2-2 46 16,1 0 75-16,4 1 70 0,-2-1-26 0,2 4 270 0,-1-1-181 15,3 4 34-15,0 2 22 0,-3 1 3 0,3 4-24 16,-2 4-20-16,-4 2 195 0,4 3-338 0,-1 6 211 15,-1 2-321-15,1 4 253 0,0 7-321 0,-2-1 30 16,0 9-39-16,1 2 34 0,-5 5-30 0,1-1 255 16,-2 5-306-16,-3-3 20 0,-2 4 2 0,-2-1-3 15,1 0 1-15,-2-3-27 0,-1 0-74 0,-2-4-93 0,0-1-79 16,0 1-84-16,-1-8-101 0,0 2-134 0,-2-4 77 16,1 0-337-16,-1-4 159 0,3 0-303 15,-2-1-109-15,0-3-128 0,-3 2 23 0,5-7-1125 0,-6 5-964 16</inkml:trace>
  <inkml:trace contextRef="#ctx0" brushRef="#br0" timeOffset="128815.77">27107 10861 480 0,'0'0'767'0,"0"0"-47"0,0 0-133 0,0 0-79 16,7 4-29-16,-2 5-75 0,-2-5-57 0,3 7-57 0,-1-1-64 0,1 0-41 0,-1 0-37 16,4 3-30-16,-2-2-23 0,0 0-21 0,2-1-25 15,4 0-14-15,-1-1-4 0,0-2-8 0,4 0-7 16,0-1-1-16,0-3-1 0,-1-3-6 0,-1-3 9 15,-1-1-1-15,-2 0 5 0,1-5 44 0,-1-3 69 0,-2-3 67 16,-2-1 204-16,-1-3-129 0,2-4 81 0,-3 3 107 16,-3-2 59-16,1 2 70 0,-2-1 13 15,0 2-14-15,1 2 5 0,-4 0 180 0,1 3-236 16,1 6-17-16,0-2-131 0,0 10-61 0,-2-7-107 0,2 7 188 16,-8 7-316-16,2 4 225 0,1 2-311 15,-1 4-10-15,1 3 19 0,1 5-17 0,4 0 6 0,0 3 8 16,2-1-9-16,0 3-1 0,3-2-28 0,2-1-14 15,2-2-10-15,2-1-9 0,-1-1-3 0,4-4-23 16,-1-3-35-16,2 0-35 0,0-3-44 0,0-3-39 16,-2-1-79-16,2-4-91 0,-2-2 35 0,-3 0-367 15,3-2-58-15,-2-6-116 0,1 1-147 0,-1-2-63 0,-2-4-69 16,2-1-85-16,-1-3-816 0,-4 0-705 16</inkml:trace>
  <inkml:trace contextRef="#ctx0" brushRef="#br0" timeOffset="129216.1">27573 10334 392 0,'0'0'608'0,"-2"-13"125"0,2 13-53 0,0-8 14 0,0 8 66 0,2-10-18 0,-2 10-21 0,0 0-2 0,0-9-20 16,0 9 66-16,0 0-23 0,0 0-82 0,0 0-82 15,1-7-106-15,-1 7-92 0,0 0-98 0,0 0-46 16,1 12-28-16,0 1 20 0,4 4-15 0,-2 5-4 16,1 2-17-16,1 7-29 0,1 1-27 0,-1 4-25 15,4 2-19-15,-2 5-20 0,2 1 16 0,-2 1-31 16,5 3-19-16,-3-2-3 0,0 1 1 0,2-3-25 15,-2 1-25-15,-1-5-47 0,-2-3-45 0,3-4-22 0,-2-3-50 16,0-3 8-16,-3-6 35 0,1-2-286 0,0-5 25 16,-2-3 53-16,-1-3 72 0,-2-8 49 15,6 8 39-15,-6-8-1 0,0 0-39 0,10-7-94 0,-6 1-108 16,1-3-161-16,-3-2-184 0,3 1-104 0,-2-1-121 16,-1-4-296-16,1 3-556 0,0-3-602 0</inkml:trace>
  <inkml:trace contextRef="#ctx0" brushRef="#br0" timeOffset="129749.09">27912 10279 189 0,'-2'-7'234'0,"2"7"38"0,0 0-7 0,-3-5 2 0,3 5 1 0,0 0-34 0,3-9 97 16,-3 9-39-16,1-7 75 0,-1 7-32 0,0-6 117 0,0 6-54 16,0 0 36-16,0 0 16 0,1-10 21 15,-1 10 8-15,0 0 15 0,0 0-24 0,0 0 11 16,-3-6-23-16,3 6-59 0,0 0-85 0,0 0-72 0,0 0-65 15,-3 8-21-15,2 1 0 0,-2 3 23 0,3 1 11 16,0 5 20-16,0 5 19 0,0 0-9 0,4 7-13 16,-1 0-46-16,2 5 4 0,0 1-54 0,1 4 10 15,1-2-53-15,-1 1 10 0,-1 2-22 0,4 0-6 16,-3-1 13-16,1-2-59 0,-1 0-36 0,-1-4-106 16,2-4-34-16,-2-1-77 0,0-4-73 0,-1-6-81 15,0-2-64-15,-2-3-70 0,1-4-37 0,-1-1 0 16,-2-9-87-16,5 4-45 0,-5-4-207 0,0 0-358 0,-5-15-457 15,0 4-559-15</inkml:trace>
  <inkml:trace contextRef="#ctx0" brushRef="#br0" timeOffset="129933.04">27712 10670 85 0,'0'0'470'0,"2"-5"105"0,-2 5 49 16,18-3-82-16,-4 3-54 0,5 1-15 0,1 1-47 15,5 0 122-15,2 0-245 0,2 0 126 0,2-1-235 16,0 1-39-16,-1-2-25 0,-2 0 144 0,-1-2-221 0,-5 1-24 16,0-1-24-16,-4-2 70 0,-2-1-331 15,-2 1-197-15,-3-1-192 0,-2 3-327 0,-2-4-489 16,3 1-467-16</inkml:trace>
  <inkml:trace contextRef="#ctx0" brushRef="#br0" timeOffset="130165.83">28332 10686 182 0,'3'-7'956'0,"1"2"164"0,0 1-45 0,-4 4 59 15,9-7-68-15,-9 7-57 0,6-4-28 0,-6 4-118 16,0 0-133-16,11 3-112 0,-6 3-67 0,-1 1-45 0,2 4-57 16,-1 0-42-16,0 4-35 0,-2 1-66 15,1 5-51-15,-2-2-48 0,1 2-33 0,-1-1-32 0,-2 3-26 16,3 0-45-16,-3 0 14 0,-3-2-49 0,3-1-45 15,0-2-114-15,-1 1-201 0,1-3-62 0,0-1-269 16,-1-3-143-16,3-2-101 0,-2-2-154 0,3-1-61 16,-3-7-240-16,4 4-193 0,-4-4-577 0,5-7-738 15</inkml:trace>
  <inkml:trace contextRef="#ctx0" brushRef="#br0" timeOffset="130399.51">28365 10484 657 0,'-3'-13'968'0,"3"0"33"0,0 4 62 16,0 0 14-16,0 9-59 0,0-11-99 0,0 11-3 15,0-7-103-15,0 7-127 0,0 0-92 0,0 0-120 16,0-7-78-16,0 7-81 0,0 0-55 0,0 0-58 0,0 0-30 16,0 0-50-16,0 0-10 0,0 0-31 15,0 0 3-15,-9 5-48 0,9-5-51 0,0 0 55 16,-5 5-470-16,5-5-149 0,-4 6-143 0,4-6-136 15,-1 6-171-15,-1 0-112 0,2-6-74 0,-2 10-1204 0,0-5-1016 16</inkml:trace>
  <inkml:trace contextRef="#ctx0" brushRef="#br0" timeOffset="130966.62">28723 10794 281 0,'-2'-7'657'0,"2"7"125"0,-5-12 11 0,5 12 20 15,0-10 3-15,0 10-49 0,0-12-79 0,0 12-29 16,0-9-49-16,0 9 78 0,-1-6-59 0,1 6-38 0,0 0-78 16,-1-7-64-16,1 7-95 0,0 0-42 15,0 0-92-15,0 0-36 0,0 0-41 0,0 0-30 16,0 0-65-16,0 0 28 0,0 0-41 0,0 0 12 16,0 0-17-16,0 0 9 0,0 0-17 0,0 0 28 0,-5-3-1 15,5 3 11-15,0 0 48 0,0 0 46 0,0 0 29 16,0 0 29-16,0 0 9 0,0 0-16 0,-2-8-33 15,2 8 7-15,-2-7-21 0,2 7-5 0,-3-6 21 16,3 6 3-16,-2-8-26 0,2 8 9 0,-2-7 2 16,2 7-8-16,0-10 259 0,0 10-329 0,2-11 283 0,-1 5-336 15,-1 6 3-15,1-12 26 0,-1 12 5 16,3-12 7-16,-3 12-8 0,2-7-1 0,-2 7-21 16,0 0-12-16,0 0-13 0,0 0-27 0,0 0 37 15,0 0-114-15,0 0 25 0,-4 12 2 0,3-1 18 16,-3 7 10-16,2 2 0 0,-1 5 21 0,1 2-3 15,0 1-30-15,0 4 20 0,1 3-55 0,2-1-37 0,1 4-83 16,1-2 16-16,1 1-56 0,2 0 5 0,1 1-6 16,3 0-1-16,0-2-21 0,0-1-14 0,2-3-17 15,-1-1-38-15,0-3-74 0,-1-3-98 0,-3-4-31 16,2-1-91-16,-3-4-65 0,-1-3 148 16,1-4-267-16,-1-3-66 0,-2 1-108 0,-3-7-39 0,0 0-264 15,0 0-462-15,0-11-566 0</inkml:trace>
  <inkml:trace contextRef="#ctx0" brushRef="#br0" timeOffset="131189.98">28747 10797 468 0,'9'-25'751'0,"2"2"-2"0,3 4-53 0,0 2 3 0,8 3-62 0,-4 2-79 0,4 3-92 0,3 3-67 0,0 4-49 0,-2 3-59 15,0 3-63-15,-2 3-81 0,-4 1 172 0,-2 2-216 16,-7 2 167-16,-3 0-213 0,-7 0 187 0,-5 1-168 0,-6 0 29 15,-4-4 41-15,-6 1 12 0,-6-4 17 0,-1 0-3 16,-2 1-43-16,0-3-19 0,0-1-17 0,1 2-30 16,3-2-25-16,1 1-150 0,4-1-180 0,2-1-155 15,3 2-226-15,4 0-118 0,3 1-203 16,11-5-1212-16,-14 3-813 0</inkml:trace>
  <inkml:trace contextRef="#ctx0" brushRef="#br0" timeOffset="135366.6">29033 10392 392 0,'3'-13'726'0,"-3"2"48"0,2-1 50 0,-2 0 39 0,3 2 25 0,-4-2-7 0,2 2-25 0,0 1 31 0,0 3 48 0,-1 6-118 0,3-11-118 0,-3 11-156 0,0 0-114 16,0 0-116-16,1 6-33 0,-2 8-69 0,-2 8-5 16,1 3-19-16,1 4-24 0,-1 6-29 0,1 2-23 15,0 2-20-15,1 0-14 0,1 4-15 0,0 0 2 16,2 2-12-16,1-1-1 0,0-2-36 0,-1-1-22 16,4-3-90-16,-5-2 38 0,3-1-481 0,-3-8-208 15,0-3-168-15,1-4-225 0,-1-1-175 0,-2-8-111 16,2-4-1081-16,-2-7-1101 0</inkml:trace>
  <inkml:trace contextRef="#ctx0" brushRef="#br0" timeOffset="135732.59">29277 10728 54 0,'7'5'234'0,"2"1"58"0,3 1-14 16,1 0-33-16,1 0-37 0,4-1-29 0,1 0-48 0,3 0-6 15,4 0-31-15,3-3-26 0,0 1-27 0,5-1-12 16,-1 0-9-16,0-1 14 0,2-2-11 16,-1 0-4-16,-2-3-9 0,-3-2 8 0,-5 1-10 0,-4-2 32 15,-6-4-9-15,-3 1 55 0,-5-4 24 0,-5-2 72 16,-4 3 31-16,-2-3 61 0,-5 1 43 0,-3-1 22 16,0 2 17-16,-3 1 7 0,-2 2 9 0,-3 1 6 15,0 1-33-15,-2 3 130 0,0 5-224 0,-2 1 136 16,-1 5-210-16,1 1-37 0,-1 7 42 0,2 0 158 15,1 5-247-15,3 2-4 0,2 1-5 0,0 2-22 16,7-1-7-16,2 1-7 0,5 1 0 0,1-2 10 0,5 0-6 16,3 0-8-16,4-4 9 0,1-2 21 0,3-4 19 15,5-1 41-15,3-3 23 0,1 0 3 16,5-6-18-16,2 0-14 0,2-2-25 0,0-1-17 0,2 0-22 16,0-1-15-16,-1-2-74 0,1-1-121 15,-1 0-170-15,5-3-171 0,-2 3-229 0,1 0-169 0,-1-4-161 16,4 4-1273-16,-1-2-922 0</inkml:trace>
  <inkml:trace contextRef="#ctx0" brushRef="#br0" timeOffset="138698.94">30345 10303 344 0,'0'-10'565'0,"0"1"76"0,0 1 65 0,0 0-76 0,0-1 98 0,1 1-106 0,-2 1-72 0,1 7-74 15,1-10-31-15,-1 10-54 0,2-8-43 0,-2 8-53 16,0 0-3-16,0 0-53 0,0 0-58 0,0-5-39 16,0 5-27-16,0 0-28 0,0 0-29 0,0 0-16 15,0 0-44-15,0 0 12 0,-2 14 1 0,-1-3 14 0,-1 5 33 16,0 4 17-16,1 3 8 0,-4 4 4 0,3 3-2 15,-2 1-8-15,1 2-1 0,2 2-18 0,-2 0-18 16,4 1 0-16,-2-1 171 0,3 1-211 0,0-2-6 16,0 0-84-16,0-4-80 0,0 0-91 0,0-2-26 15,0-5-70-15,0-4-80 0,0-1-2 16,0-5-123-16,-1-2-63 0,1-1-109 0,0-10-176 0,-3 6-722 16,3-6-526-16</inkml:trace>
  <inkml:trace contextRef="#ctx0" brushRef="#br0" timeOffset="138915.99">30114 10357 444 0,'4'-6'747'0,"1"1"6"0,4 0-76 15,5 1-59-15,2-1 31 0,3 2-117 0,6 0-9 16,2 1-119-16,3-1-59 0,0 0-66 0,3 1-36 15,1-1-63-15,-2 1-18 0,-3-1-38 0,-1 2-81 16,0-1-141-16,-6 0-131 0,-1 2-312 0,-4 1-192 0,-4 1-98 16,-4 1-945-16,-1 4-576 0</inkml:trace>
  <inkml:trace contextRef="#ctx0" brushRef="#br0" timeOffset="139082.79">30195 10812 501 0,'-1'7'906'0,"1"-7"15"16,10 6-16-16,3-5 4 0,3 1-99 0,5-1-114 16,6 2-124-16,1-4-109 0,4-1-60 0,2-1-63 15,4 3-52-15,-2-2-69 0,1-1-93 0,-3 0-146 0,-3-1-197 16,0-3-219-16,-3 1-251 0,-4 1-146 0,-2-4-322 16,-4 3-800-16,-5-3-638 0</inkml:trace>
  <inkml:trace contextRef="#ctx0" brushRef="#br0" timeOffset="139466.63">30638 10669 428 0,'9'-7'915'0,"2"2"18"16,0 1-94-16,-1 2 147 0,4 2-285 16,-2 3-107-16,1 5-63 0,-1 2 94 0,1 4-233 15,1 1-18-15,-2 2-59 0,-1 2-58 0,-1 0-46 0,-3 0-41 16,-1 2-40-16,-2-2-16 0,-4-1-25 0,0-4-18 15,-4 0-9-15,-2 0-21 0,-1-5-35 0,0 1-66 16,-3-4-71-16,2 0-47 0,0-2-38 0,8-4 65 16,-16 2-16-16,16-2 30 0,-9-7 21 0,9 7 27 15,-2-14 34-15,2 4 35 0,4 1 65 0,4-4 49 16,3-3 83-16,1-2 65 0,3-3 49 0,3 2 52 16,1-1 31-16,4 1 26 0,-2 1 7 0,2-1-3 15,0 4-50-15,-1 3-8 0,-1 2-59 0,0 1-42 0,-3 5-46 16,-1 2-57-16,-1 2-20 0,0 6-17 15,-1 5-29-15,0 2-24 0,0 1 3 0,-2 5-5 0,-2 0-19 16,-3 4 12-16,2-1-24 0,-6-2-18 0,-1 1-26 16,-1-2-89-16,-2-2-72 0,0 0-110 0,-1-2-79 15,0-5-53-15,-2 2-32 0,0-1-167 0,2-5-76 16,1-6-21-16,0 9 25 0,0-9-242 0,0 0-49 16,0 0-278-16,0 0-610 0,0 0-613 0</inkml:trace>
  <inkml:trace contextRef="#ctx0" brushRef="#br0" timeOffset="140117.38">31202 10324 43 0,'5'-11'645'0,"-1"-1"223"0,2 4 23 0,1-3-13 0,-3 4 82 0,-1-1 3 0,-3 8-150 0,6-9-112 16,-6 9-129-16,0 0-101 0,0 0-116 0,5 17-15 15,-2 0-76-15,-3 6 2 0,2 2-61 0,-2 7-2 0,2 3-63 16,-2 2-30-16,3 3-25 0,1-2-4 16,-2 4-13-16,3-3-7 0,1 4-11 0,-3-7-17 0,2 1-28 15,-3-5-63-15,-1-1-58 0,-1-6-57 0,0-3-82 16,-1-4-28-16,-1-4 19 0,2-1-74 0,0-4 67 16,0-1 68-16,0-8 34 0,0 0 42 0,8-2 20 15,-3-6 33-15,3 1 16 0,2-6 13 0,0-1 39 16,2 0 30-16,2 0 51 0,0-4 68 0,0 4 43 15,0 1 44-15,0 1 43 0,-2-1 69 0,-2 2 41 0,1 3 38 16,-2 2-53-16,-2-1-25 0,0 1-76 16,-7 6-58-16,14-5-63 0,-14 5-9 0,13 3-40 0,-3 5 2 15,-2 1-37-15,1 3-22 0,-1 0 7 16,2 3 209-16,-2-1-327 0,1 3-64 0,1-4-49 0,-3 3-77 16,5-2-61-16,-1 0-91 0,0 0-14 0,-2-1-169 15,3 0-31-15,-1-5-87 0,-2 3-352 0,1-5-4 16,-3 2-1271-16,2-6-941 0</inkml:trace>
  <inkml:trace contextRef="#ctx0" brushRef="#br0" timeOffset="140566.01">31520 10662 43 0,'0'0'248'0,"-1"7"80"0,1-7 35 0,0 6 66 0,0-6-32 0,4 7 31 0,-4-7-90 15,5 6 39-15,-5-6-61 0,9 7 38 0,-1-5-119 16,2 2 39-16,0 0-111 0,3-2 37 0,2 0-104 0,0 1 59 16,6-1-100-16,-1-1 56 0,0 1-86 15,4-2 76-15,-3-3-91 0,4 2 90 0,-5-3-111 0,3-2 93 16,-2 0-54-16,-3 1 73 0,-1-3-58 0,-1-1 59 15,-2-3-63-15,-3 2 65 0,0-2-65 0,-1 2 59 0,-5-3-65 16,-3 1 42-16,0 0-53 0,-5 1 54 16,1 2-68-16,-4-3 43 0,-2 1-43 0,-1 3 67 15,-2-1-55-15,-3 1 71 0,0 3-59 0,0 2 82 16,-2-2-73-16,-4 5 81 0,2 2-88 0,-1 3 69 16,0 1-68-16,1 3-11 0,-5 2 6 0,7 4 8 0,0 0-18 15,0 2 2-15,2 2 0 0,1 3 0 0,3 0-6 16,3 0 3-16,2 1 0 0,4 1-15 0,2 0 11 15,3-4-5-15,1 1 5 0,5-4-13 0,2 1-2 16,1-4 102-16,3-2-121 0,2-4 83 0,0 1-83 16,2-3 70-16,1-2-84 0,1-2 42 0,1-2-181 0,0-2-36 15,-3-2-134-15,2 1-194 0,-1-4-201 0,-1 0-163 16,1 0-857-16,-2-1-572 0</inkml:trace>
  <inkml:trace contextRef="#ctx0" brushRef="#br0" timeOffset="145566.51">32279 10703 362 0,'0'-10'810'0,"0"1"135"0,0 1-119 0,2 1 101 0,-1 0-40 0,-1 7-49 0,-1-11-59 0,1 11-59 0,0 0-37 0,0-8-92 0,0 8-141 16,0 0-87-16,0 0-93 0,0 0-78 16,0 0-42-16,0 10-19 0,0-1-15 0,-2 5-13 15,4 2-31-15,-5 1-1 0,3 2-20 0,1 3-1 16,1 2 0-16,0-2-55 0,0 1 85 0,1 0-51 16,-1-4 2-16,1 0-24 0,-1-2-29 0,-1-4-71 0,-1-1-23 15,-1-2-70-15,1-3 20 0,-2 0-26 0,2-7 85 16,-5 5-20-16,5-5 62 0,-10-5-49 0,4-2 54 15,-1 0-54-15,1-4 53 0,0 0-27 0,0 0 58 16,-1-6-30-16,0 3 47 0,2-1-40 0,1-2 54 16,1 0-29-16,-3-1 47 0,3 2-24 0,-1-1 68 15,0 2-9-15,0 3 15 0,-1-1 37 0,3 3 11 16,-1 1 22-16,0 3-7 0,1-1 12 0,2 7-7 16,-3-7 7-16,3 7-34 0,0 0 0 0,1-10-30 15,-1 10-8-15,8-3-18 0,-8 3-16 0,19-4-11 16,-6 2-10-16,6 0-1 0,3-1 1 0,1 0 6 0,4 0 14 15,-2 0 3-15,6-2 8 0,0 3 1 0,-1-3 13 16,-3 2 39-16,-3-1-25 0,-4 1 74 0,-2 0 31 16,-6 0 50-16,0 0 11 0,-12 3-30 0,15-1-20 15,-15 1-65-15,0 0-39 0,0 0-34 0,10 2-28 16,-10-2-2-16,-8 14 0 0,2-3-2 0,0 1-6 16,-2 3 0-16,3 1 9 0,0 2-21 0,0 1 0 15,1 1-10-15,3 0-3 0,1 0-146 0,1-1 144 16,4 0-78-16,-1-2 82 0,4 1-61 0,-2-4 39 15,2-1-27-15,3-4 48 0,1 3-44 0,-1-6 62 16,6 2-64-16,-4-3 56 0,3-2-58 0,-2-2-15 16,4 3-79-16,-2-6 29 0,-1 2-368 0,-1-3-95 0,0 1-100 15,-1-1-102-15,-3 0-172 0,1 1-146 0,-1-4-25 16,-3 3-170-16,0-3-632 0,0 0-631 0</inkml:trace>
  <inkml:trace contextRef="#ctx0" brushRef="#br0" timeOffset="145932.85">32885 10651 782 0,'0'0'981'0,"10"3"-91"0,-10-3-105 0,2 14 38 0,-2-7-116 0,1 5-11 0,-1 1 53 0,1 2-253 0,-1 2 139 15,2 0-273-15,-1 0 94 0,-1 1-246 0,1-1 116 16,-1 0-225-16,-1-2-22 0,1-3-97 0,-1 2-174 16,-1-4-186-16,0-3-203 0,0 0-271 15,-3 1-196-15,0-2-328 0,5-6-545 0,-13 2-628 0</inkml:trace>
  <inkml:trace contextRef="#ctx0" brushRef="#br0" timeOffset="146067.16">32826 10534 364 0,'0'-33'930'0,"-1"-2"5"16,2 5 6-16,-1 2 50 0,0 4-54 0,2 2-168 16,-1 3-118-16,0 2-168 0,4 6-35 0,-3 0-128 0,0 4-247 15,1-1-304-15,-3 8-391 0,6-5-225 0,-6 5-160 16,10 8-1112-16,-5-1-734 0</inkml:trace>
  <inkml:trace contextRef="#ctx0" brushRef="#br0" timeOffset="146248.39">33127 10814 436 0,'7'-4'891'0,"0"1"-20"0,-7 3-104 16,9-7-10-16,-2 3-125 0,-7 4-133 0,13-6-114 0,-13 6-147 15,10-6-175-15,-10 6-253 0,12-2-306 0,-12 2-244 16,11-1-960-16,-11 1-550 0</inkml:trace>
  <inkml:trace contextRef="#ctx0" brushRef="#br0" timeOffset="146381.96">33325 10865 186 0,'0'0'799'0,"11"-4"110"0,-11 4-73 15,13-2-1-15,-7-1-121 0,-6 3-138 0,13-5-107 16,-13 5-103-16,12-5-160 0,-12 5-196 0,10-3-231 0,-10 3-334 15,0 0-247-15,14-1-989 0,-14 1-583 0</inkml:trace>
  <inkml:trace contextRef="#ctx0" brushRef="#br0" timeOffset="146532.63">33564 10857 74 0,'0'0'724'0,"0"0"184"15,5-4-65-15,-5 4-38 0,0 0-94 0,9-3-113 16,-9 3-101-16,0 0-121 0,9-3-73 0,-9 3-81 15,0 0-102-15,0 0-217 0,9-3-147 0,-9 3-262 0,0 0-235 16,0 0-392-16,0 0-289 0,2-5-453 16</inkml:trace>
  <inkml:trace contextRef="#ctx0" brushRef="#br0" timeOffset="151983.92">11912 7993 281 0,'1'12'870'0,"-1"-12"81"0,-5 10-126 16,5-10 180-16,-10 10-197 0,5-3 102 0,-3 2-232 0,0-1 98 0,-3-1-209 0,3 0 79 0,0-4-275 0,3 3 79 0,5-6-251 0,-6 4 103 0,6-4-214 0,9 3 134 0,5-4-189 0,11-5 147 0,13-3-191 16,14-8 164-16,13-5-177 0,14-5-6 15,12-6 9-15,11-6 173 0,13-2-176 0,12-2 163 16,10-4-195-16,10 2-42 0,6 1 81 0,4 2 155 0,4 4-190 16,-1 5 115-16,0 1-276 0,-12 8-115 0,-6 1-146 15,-9 4 2-15,-12 3-398 0,-15 4-252 0,-15 1 49 16,-16 2-1314-16,-13 1-985 0</inkml:trace>
  <inkml:trace contextRef="#ctx0" brushRef="#br0" timeOffset="153199.66">18413 11143 413 0,'-7'4'599'0,"7"-4"-35"0,0 0-88 0,-2 8-87 0,2-8-65 0,2 4-3 0,-2-4 11 0,17 5 34 0,4-7-19 0,8-1-12 0,13-3-41 0,13-7-15 0,16-4-7 15,19 0 2-15,16-4 24 0,14-2 26 0,13-3 9 16,14 1-3-16,18 3 24 0,11 1-34 0,7 2-43 0,10 2-44 16,9 6-46-16,0 4-37 0,-5 3-62 15,-5 1-155-15,-13 6-239 0,-11-1-266 0,-17 0-308 16,-21-1-270-16,-16-1-1095 0,-19-1-851 0</inkml:trace>
  <inkml:trace contextRef="#ctx0" brushRef="#br0" timeOffset="156198.39">24044 16704 242 0,'0'0'622'0,"0"0"53"0,-3 6-14 0,3-6 86 0,0 0-173 0,0 0-88 0,0 0-58 0,0 0-68 0,0 0-43 0,0 0-38 16,5 5 22-16,-5-5-33 0,0 0 13 0,16 0-4 15,-16 0 8-15,20 0 16 0,-8 0-13 0,2 0-6 16,1-3-7-16,2 2-13 0,1-4-5 0,7 1-11 0,3-2-9 15,7-2-22-15,7-1-20 0,5-2 17 16,8 1 8-16,10-2-2 0,11-1-16 0,8 2-34 16,12-3-21-16,15 1-13 0,9-2-64 0,12 2-53 15,7 0-112-15,11 1-139 0,4 4-166 0,0 3-196 16,-1-2-13-16,-7 2-500 0,-8 3-168 0,-12-2-154 16,-11-2-642-16,-16-1-689 0</inkml:trace>
  <inkml:trace contextRef="#ctx0" brushRef="#br0" timeOffset="160199.34">31421 11816 346 0,'-11'-1'545'0,"-3"0"63"0,4-1 37 0,0 0-45 0,-2 0 18 0,3 1-28 0,9 1-49 0,-13-4-85 16,13 4 22-16,0 0-106 0,0 0 63 0,0 0-50 15,0 0 64-15,0 0-21 0,0 0-19 0,21-5-127 16,3 0-21-16,8 4-93 0,10 0 8 0,8 0 122 0,13 1-218 16,12 0 91-16,10 1-318 0,8 1-119 0,6-2-130 15,1-2-118-15,0-4-149 0,-3 0-90 0,-2-4-76 16,-6-1-58-16,-2-3-81 0,-7-2-649 0,-9 2-521 16</inkml:trace>
  <inkml:trace contextRef="#ctx0" brushRef="#br0" timeOffset="178649.32">26916 13689 158 0,'-21'0'492'0,"2"0"81"0,2 0 51 0,1 0-55 0,3 0 0 0,13 0 183 0,-18 1-250 16,18-1-44-16,0 0-1 0,-13 1-24 15,13-1 39-15,0 0-2 0,0 0 53 0,0 0 36 16,12-5 19-16,3 2-51 0,9-3-7 0,4 1-73 0,7-1-44 16,3-2-42-16,6 0-52 0,-1-1-41 0,3 1-41 15,3-3-49-15,-2 3-13 0,-3 2-37 0,-3-3-28 16,-2 3-12-16,-6 2-32 0,-3-2-54 0,-6-2-172 15,-4 5-234-15,-4 1-235 0,-3 0-252 0,-13 2-270 16,11 3-158-16,-11-3-67 0,-9 5-1026 0,-4-1-1011 16</inkml:trace>
  <inkml:trace contextRef="#ctx0" brushRef="#br0" timeOffset="178865.8">27130 13668 539 0,'0'0'883'0,"0"0"101"16,0 0-273-16,-4 5-51 0,4-5-109 0,2 7-71 15,-1 0 6-15,2 2-20 0,-1 6-5 0,3 2-39 16,-2 4 6-16,2 2-30 0,0 2-28 0,-3 2-67 16,2 2-24-16,-4 1 128 0,0 3-250 0,-1-2-28 15,-3 2-32-15,2-1 0 0,-5-1-21 0,2-2-38 16,-4 1-80-16,0-3-123 0,-1 0 73 0,1-3-350 16,-1-4 129-16,-3-1-353 0,0-2-102 0,-2-1-11 15,1-4-51-15,-4-3-98 0,0 0-93 0,2-4-366 16,-1-3-439-16</inkml:trace>
  <inkml:trace contextRef="#ctx0" brushRef="#br0" timeOffset="178998.57">26903 14302 1082 0,'0'0'586'0,"0"0"3"16,0 0-3-16,0 0 78 0,9-6-10 0,0 4 141 16,6-1-207-16,0 1 146 0,7-1-213 0,2-1 16 15,1-2 18-15,4 1-48 0,4-1-24 0,-1-1-76 16,1 2-48-16,-1-1-82 0,0-1-31 0,0 1-68 16,-2 0-30-16,0-1-106 0,-3 1-122 0,0-1-188 15,0 1-196-15,-2 0-213 0,2-1-230 0,-4 1-194 16,-3 3-129-16,1-3-1119 0,-4 0-950 0</inkml:trace>
  <inkml:trace contextRef="#ctx0" brushRef="#br0" timeOffset="179434.15">27470 14047 417 0,'7'-4'932'0,"-2"0"-47"0,-5 4-143 0,11-5-46 0,-11 5-97 15,14 3-103-15,-5 1-76 0,1 5-62 0,1 3-56 16,-2 1-59-16,-2 2-44 0,2 2-44 0,-2 2-19 16,-2-1-23-16,-1 2-29 0,1-3-13 15,-4 1-3-15,-1-1-1 0,-1-1-88 0,-4-4 143 16,2-1-281-16,-1 2-31 0,0-7-30 0,-1 2-13 0,1-3 24 15,4-5 44-15,-9 2 31 0,9-2 34 0,-8-6 13 16,6-1 32-16,1-3 35 0,2-2 37 0,3-2 62 0,4-4 64 16,1-2 61-16,4-4 43 0,2 1 76 15,0-4 56-15,7 1 105 0,-4 1 48 0,-2 1 28 0,3 4 52 16,1 1-63-16,-1 1-30 0,-1 5-110 0,-2 2-17 16,2 4-75-16,0 2-56 0,-1 4-48 15,-2 4-43-15,0 6-31 0,-2 2-25 0,0 3-26 0,-3 4-3 16,-1 1-27-16,1 4-11 0,-3 1-10 0,-1-1-34 15,-1-2-53-15,-2 2-103 0,-1-2-118 0,-2-2 33 16,2-1-362-16,-4-4-85 0,2 1 88 0,0-3-360 16,2-3-114-16,-2 0-87 0,0 0 30 0,0-9-1144 15,2 7-878-15</inkml:trace>
  <inkml:trace contextRef="#ctx0" brushRef="#br0" timeOffset="179666.36">28109 13639 250 0,'3'-17'903'0,"-1"3"111"15,0 1-40-15,-1 1 83 0,0 5-74 0,-1 7-132 16,3-12-155-16,-3 12-96 0,0 0-121 0,0 0-93 16,6 5-68-16,-1 6-29 0,0 6-43 0,3 2-9 15,0 6-53-15,-2 3 17 0,4 4-69 0,-2 0 19 16,-2 3-47-16,0 2 1 0,-1-1-18 0,-2 1-11 15,0-1-13-15,-2-3-28 0,-2-2-113 0,-2 0-147 16,-2-3-143-16,3-3-166 0,-3-3-159 0,-2-2-224 0,-2-2-147 16,2-3-198-16,-1-4-906 0,0-1-781 15</inkml:trace>
  <inkml:trace contextRef="#ctx0" brushRef="#br0" timeOffset="179835.17">27933 14016 619 0,'-5'-8'992'0,"1"-2"-71"15,1 5-56-15,3 5 81 0,4-13-299 0,3 7-107 16,4 3 64-16,6 1-262 0,-1-1-56 0,6 1 148 16,2-2-263-16,3 2-33 0,1-1-33 0,4 0-55 15,-1-2-127-15,1 1 65 0,-3-2-387 0,-1 2-115 0,0-2-26 16,-1 0-165-16,0 1-78 0,-3 0-113 0,2-1-643 16,-3 3-493-16</inkml:trace>
  <inkml:trace contextRef="#ctx0" brushRef="#br0" timeOffset="180149.04">28473 13932 195 0,'0'9'290'16,"0"-9"78"-16,2 10-16 0,3-6 105 0,0 0-80 16,3 1 15-16,4-3-106 0,1 1 36 0,5-2-90 15,1-1 49-15,2 1-99 0,3-3 36 0,0 1-96 0,-1-2 43 16,2 0-87-16,-4-2 55 0,0-1-96 16,-2-4 64-16,-4 1-81 0,1-5 72 0,-5 2-80 15,-2-3 22-15,-5 1 8 0,-2-1 31 0,-4-1 25 0,-3 3 11 16,-5-2 19-16,-3 2 22 0,-4 2 29 0,-3 3 19 15,-1-1 26-15,-3 4-5 0,-2 2 4 0,3 3-24 16,-5 3 19-16,5 2-31 0,-2 3 20 0,0 3 159 16,5 2-228-16,1 2 168 0,3 4-230 0,1 0 0 15,2 3 0-15,6 2 10 0,0 0-8 0,5-1-16 16,2-1-1-16,2-1-5 0,2-1 6 0,5-2 11 16,-1-4-7-16,3 0 28 0,3-4 14 0,2-1 3 15,0-5 1-15,0-1-13 0,3 0-16 0,2-3-13 16,-3-2-16-16,5 0-56 0,-5-3-129 0,3 0-153 15,0-3-146-15,2-1-203 0,-1-1-233 0,0-1-104 0,1 0-238 16,-1-1-861-16,-1-3-688 0</inkml:trace>
  <inkml:trace contextRef="#ctx0" brushRef="#br0" timeOffset="180633.54">28926 13787 176 0,'1'-6'816'0,"-1"6"263"15,0-7-288-15,0 7-47 0,0 0-130 0,0 0-142 0,0 0-93 16,0 0-80-16,0 0-26 0,1 17-33 0,1-4-32 16,-2 1 128-16,5 3-226 0,-3 2 146 15,0 2-217-15,0 0 0 0,-1-1 2 0,-1 1 185 0,-1-1-242 16,-1-1 22-16,-1-1-20 0,-1-1-13 0,-1-1-41 16,0-4-56-16,-1-1-39 0,-1-2-40 0,-2-2-12 15,3-1-2-15,-2-3 73 0,8-3-61 0,-16-1 73 16,9-2-48-16,1-3 83 0,1-3-55 0,1 0 94 15,1-5-48-15,1 1 78 0,2-4-54 0,0 1 90 16,0-3-50-16,2-2 111 0,0 1-34 0,0 1 41 16,-1 1 32-16,1 1 24 0,0 5 37 0,0-1-1 15,-1 4-6-15,0 0 160 0,2 1-214 0,4 1-12 16,-7 7-10-16,10-12-22 0,1 6 18 0,2-1-16 16,3 1 26-16,5-1 11 0,-1 1 40 0,4 0 14 0,3-1 51 15,3-2 5-15,0 3 33 0,1-4-28 16,-2 3 21-16,1 0-21 0,-5 2 29 0,-4-2 13 15,-1 2 77-15,-8 1 19 0,0 0-11 0,-4 3-77 0,-8 1-51 16,12-4-94-16,-12 4-30 0,0 0-30 0,0 12 4 16,-4-2-29-16,-3 1 12 0,2 6-24 0,-2 0 20 15,-2 1-16-15,1 4 0 0,0-2-9 0,1 3-33 0,2 0-74 16,1-2-54-16,1-2-66 0,1 1-20 16,2-1-14-16,1-3-21 0,2-1-24 0,2-3 17 15,2-2-12-15,1-1-65 0,1-1-35 0,4-5-75 16,-2-1-88-16,6 0-24 0,-1-2-155 0,2-3-95 0,-1 0-61 15,2-1-929-15,0-3-588 0</inkml:trace>
  <inkml:trace contextRef="#ctx0" brushRef="#br0" timeOffset="181099.67">29615 13583 580 0,'2'-17'951'0,"-1"3"31"0,1 2 32 0,0 4 5 0,-2-2-83 0,2 4-149 0,-2 6-159 0,2-9-78 0,-2 9-142 0,0 0-75 16,3 11-69-16,-1 4-53 0,0 5-46 0,0 4-18 15,3 4-36-15,-1 2-50 0,0 3 23 0,2 2 169 16,-2 1-231-16,1-1-6 0,-2-2-21 0,-2-1-40 16,-1-3-51-16,-2-4-32 0,-1-2-28 0,-2-3-2 0,0-3-1 15,-2-4 9-15,-2-3 13 0,3-3 45 16,-2-3 18-16,8-4 24 0,-16-7 5 0,9-2 11 0,0-3 9 16,0-3 9-16,1-2 15 0,2-5 1 0,4-3 17 15,0-3 13-15,1-3-15 0,6-3 60 0,-2-4 177 16,3-2-205-16,2-3 21 0,1-1 22 0,-2-1 40 15,4 2 52-15,-2 0 41 0,-2 4 26 0,3 5 19 16,-1 2 0-16,-2 3 24 0,3 5-45 0,-1 3-52 16,0 3-23-16,1 3 141 0,1 6-264 0,0 3-2 15,2 6 198-15,4 5-267 0,-1 5 13 0,4 5-75 16,0 2-164-16,-6 5-189 0,0 3-213 0,-3 1-173 0,-4 0-143 16,-4 3-325-16,-7-2-155 0,-3 0-848 15,-6-2-898-15</inkml:trace>
  <inkml:trace contextRef="#ctx0" brushRef="#br0" timeOffset="181266.08">29337 13786 329 0,'0'0'582'0,"0"0"51"0,12 0-18 0,-2-1-68 0,7 0-36 16,1-3-57-16,3 2-104 0,4 1-59 0,3-2-56 15,2 0-49-15,4-2-56 0,0 4-50 0,3-5-78 0,0 2-97 16,3-1-98-16,3-2-78 0,3 0-109 0,0-1-61 15,5 0-30-15,4 0 11 0,-1 0-69 0,1 2-385 16,-3 1-114-16</inkml:trace>
  <inkml:trace contextRef="#ctx0" brushRef="#br0" timeOffset="181551.11">30251 13677 585 0,'23'-1'298'0,"-3"-2"108"0,-7 1 94 15,-13 2-126-15,0 0 7 0,0 0-91 0,-11 0 106 16,-7 5-85-16,-4 2-23 0,-1 4-35 0,-1 3-36 16,-3 2-43-16,3 4-25 0,0 1-20 0,2 0 28 15,1 4-96-15,2-1 59 0,5 0-84 0,1 0 56 0,3-2-81 16,2-3 75-16,5-2-117 0,1-1 93 15,5-3-77-15,1-4 82 0,2-1-75 0,4-6 67 0,1-2-46 16,0-4 105-16,4-3 3 0,-2-2 118 0,1-6-42 16,0-2 20-16,0-1 20 0,-1-2 29 0,1-2 51 15,-1-2 33-15,-1 0 20 0,0 2 41 0,-3 1 17 16,-2 1 56-16,0 4 19 0,0 2-6 0,-2 2-29 16,0 3-82-16,-3 2-82 0,2 2-62 15,-4 5-70-15,0 0-33 0,0 0-32 0,9 11-17 0,-4 3-17 16,0 1 34-16,-1 1-63 0,1 3 0 0,3 0-13 15,0 0-4-15,-2 0-30 0,1-1-65 0,0-1 114 16,0-1-400-16,0-3-147 0,0 2-81 0,0-4-121 0,2-1-71 16,0-1-125-16,0 0-68 0,1-3-143 15,3 0-19-15,1-5-101 0,0-1-497 0,0-4-559 16</inkml:trace>
  <inkml:trace contextRef="#ctx0" brushRef="#br0" timeOffset="181865.95">30601 13739 214 0,'3'-17'688'0,"-1"6"118"0,0-1-5 15,0 3-31-15,2 2-72 0,-4 7-131 0,1-10-125 16,-1 10-94-16,0 0-77 0,4-5-55 0,-4 5-35 0,5 5-44 16,-5-5-25-16,10 5-17 0,-4-1-25 15,1-1-3-15,0 1-19 0,-7-4 4 0,14 4 149 16,-14-4-193-16,0 0 4 0,14 0 13 0,-14 0 30 16,6-3 73-16,-6 3 17 0,4-8 42 0,-4 8-23 15,-4-11 12-15,-1 4-13 0,0 1-13 0,-5 1-18 0,-2-1-19 16,-2 5-10-16,-4-1-5 0,2 4-16 0,-5 1-7 15,3 3-5-15,-1 4 2 0,-1-1 3 0,4 6-19 16,-3 1 181-16,6 2-223 0,2 0 4 0,2 3 3 16,1 0 0-16,6-2-2 0,3 1-4 0,2-2 13 15,3-3 3-15,2 0 5 0,6-2-4 0,1-5-2 16,6 0 13-16,1-1-26 0,5-5-16 0,0-1-73 16,6-1-106-16,3 0-154 0,3-1-161 0,2-4-232 15,4 2-134-15,3 0-114 0,2-3-332 0,2-2-559 16,-1-3-608-16</inkml:trace>
  <inkml:trace contextRef="#ctx0" brushRef="#br0" timeOffset="182231.75">31412 13569 35 0,'-11'0'374'0,"-1"3"139"0,1 5-17 16,-3 1-7-16,4-1-50 0,0 3-50 0,3-1-37 15,-1 3-119-15,2-1 46 0,4 0-103 0,-1-1 36 16,3 0-96-16,3-1 46 0,1 0-75 0,2 0 58 15,4-3-75-15,2-1 88 0,4-4-83 0,0-1 62 0,3-2-69 16,0-3 66-16,5-2-63 0,-3-4 52 16,2-2-52-16,-3-4 57 0,1 0-46 0,-5-5 55 0,2 0-33 15,-6-1 50-15,-2-2-44 0,-4 2 84 16,-4-1-80-16,-4 3 47 0,-5 1-68 0,-5 2 56 0,-6 4-86 16,-2 1 86-16,-6 5-93 0,-4 4 83 0,-4 6-69 15,-3 1 77-15,-1 7-78 0,-3 2 81 0,0 5-54 16,3 3 40-16,-2 2-65 0,3 3-5 0,4 2-2 15,6 0-7-15,4 2-6 0,5-1 2 0,8 1 3 0,7-1-3 16,6-4 4-16,7 1 3 0,8-2 4 0,5-4 23 16,7-6 50-16,8-3-33 0,7-3 43 0,6-5-64 15,1-3-5-15,8-4 27 0,5 1-53 0,5-4 18 16,1-1-61-16,4-1-31 0,3 0-182 0,-1-2-50 16,1 0-195-16,-3-1-58 0,-5 0-28 0,0 2-292 15,-5 0-89-15,-5 2-138 0,-3 0-879 0,-11 0-632 16</inkml:trace>
  <inkml:trace contextRef="#ctx0" brushRef="#br0" timeOffset="182799.11">27753 15129 249 0,'-44'5'583'0,"2"-2"-1"0,4 3 4 0,3-2-6 0,3 0 23 0,4 0 7 0,5-1-77 0,8 0-58 0,0-2-79 0,4 1-44 16,11-2-34-16,-11 2-23 0,11-2-13 16,0 0 28-16,0 0 111 0,9 5 92 0,11-5-15 15,11 0 7-15,12-1-64 0,15-1-14 0,13-2-74 16,16-2-18-16,18-1-83 0,20-3-35 0,21-1-64 16,16-3-22-16,16-1-16 0,19-2-15 0,11-2-53 15,16-3-38-15,12-1 176 0,16 0-254 0,11 3 15 0,20 1 0 16,9 1-37-16,12 5-13 0,6 4-25 0,1 3-72 15,0 5 21-15,-6 5-64 0,-13 3-67 0,-19 1-57 16,-25 0-27-16,-27-2-41 0,-28-3-63 0,-37-1 154 16,-29-2-352-16,-37-3-183 0,-31-5-122 0,-27 0-1206 15,-28 0-818-15</inkml:trace>
  <inkml:trace contextRef="#ctx0" brushRef="#br0" timeOffset="184032.87">26416 13228 54 0,'2'-12'397'0,"1"1"141"0,0 3 22 0,0-2 47 0,-1 3 15 0,-1 1 90 0,-1 6-13 15,3-9-67-15,-3 9-93 0,0 0-64 0,2-6-106 0,-2 6-63 16,0 0-59-16,6 12 53 0,-4 1 57 16,0 6 49-16,1 6 6 0,-1 5 27 0,0 5-35 15,0 5 19-15,1 3-54 0,-1 6 0 0,2 3-47 0,1 5-50 16,0 4 149-16,-1 2-234 0,1 3 0 16,-1 3-18-16,-1 2-12 0,-1-1-9 0,-2 1-49 0,-1-4-15 15,-4 0 5-15,2-1-39 0,-3-2-35 16,1-3 39-16,-3 0 179 0,0-4-240 0,2-2 197 0,0-3-281 15,-2-5-61-15,4-6-144 0,0-2-255 0,1-5-167 16,1-5-157-16,1-2-157 0,1-5-191 0,1-1-113 16,-1-6-130-16,0-7-663 0,0-8-745 0</inkml:trace>
  <inkml:trace contextRef="#ctx0" brushRef="#br0" timeOffset="184849.7">26441 14616 308 0,'0'0'395'0,"-1"-7"120"0,1 7-143 0,-5-5 98 0,5 5-222 0,-2-5-31 0,2 5-43 0,0 0-34 0,-8-3-16 0,8 3-25 16,0 0-24-16,0 0 148 0,0 0-210 0,-1-7-15 16,1 7 1-16,0 0 6 0,0 0 35 15,-2 7 32-15,2-7 48 0,-2 10 54 0,2-10 38 16,-2 15 185-16,0-7-184 0,0 0 183 0,1 4-190 0,-1-1-56 15,-1 1 22-15,1 2-12 0,-1 1-1 0,1 2-30 16,-2 2 2-16,1 2-49 0,-1 1-1 0,0 3-25 16,2-1-2-16,1 2-14 0,-1 3 1 0,-3-1-21 15,4 1 2-15,-2 0-8 0,2 0 13 0,1-1-15 16,-2 1-14-16,0 0 11 0,2-1-7 0,0-2 5 0,0 0-5 16,0 0 9-16,0-1-3 0,2-1-5 15,-2-2-1-15,2 0 7 0,-1-1-6 0,3-2-12 0,-1-2 6 16,-1 1-8-16,1-4-3 0,-1-1-10 0,2-1 7 15,-1-2-6-15,1 0 9 0,-4-2-6 0,7-1 3 16,0 1-3-16,-1-1 6 0,1 1-16 0,-1 0 4 0,0 1 164 16,3-1-202-16,0 1 165 0,0-2-186 15,1 0 166-15,1 0-204 0,0-2 11 0,-1 2-5 16,2-3 17-16,-2-1 20 0,3 0 14 0,-2 1 7 16,-11-4 11-16,18 1 9 0,-18-1 8 0,14 0 9 15,-14 0 20-15,0 0 8 0,13-1 12 0,-13 1 15 0,0 0-6 16,0 0 5-16,0 0-1 0,13-2-14 15,-13 2 1-15,8-3 11 0,-8 3-1 0,19-3 14 0,-8 1 19 16,7-2 170-16,4 0-167 0,3 0 11 0,9-1 22 16,5 0-5-16,10-1 13 0,4-6-24 0,7 6 14 15,10-3-36-15,5-1 26 0,9 0-40 0,7 1-14 0,10-2-90 16,2-3-102-16,7 4 42 0,-1-2-364 16,2 1-162-16,-1 1-175 0,1-2-288 0,-5 1-436 15,-5 0-495-15</inkml:trace>
  <inkml:trace contextRef="#ctx0" brushRef="#br0" timeOffset="186949.96">26504 13445 80 0,'0'0'292'0,"0"0"108"0,-4 7 7 0,4-7 48 0,0 0-23 0,0 0-50 0,0 0-41 0,0 0-12 16,16-2-21-16,-16 2-32 0,17-3-34 0,-8 1-21 0,2 0-12 15,3-1-21-15,2 2-13 0,3-5-10 16,-2 3-20-16,5-1-4 0,1 0-1 0,0 0-13 16,1-2-10-16,2 1-9 0,2-1-9 0,0 0-9 0,1 1-13 15,1-1-13-15,2 0-7 0,0 0-8 0,-2 0-5 16,2 2-16-16,1 0-5 0,1-1 1 0,0 2-5 15,-2 0 0-15,4 2-14 0,0-2 9 0,1 3-12 16,0-2-3-16,1 2 13 0,5-1-16 0,1 1 0 16,3 1-6-16,-1-1-4 0,5 0-12 0,4 2-13 15,-1-1 3-15,4 2-8 0,0-3 3 0,0 3-14 0,2-1 2 16,0-1-5-16,-1 1-4 0,-1 1-10 16,1 0 50-16,-5-2-59 0,1 2 70 0,-3-2-75 15,1 1 84-15,-5-2-68 0,2 0 87 0,-2 1-79 16,-3-1 76-16,2 2-71 0,-3-1 75 0,1-1-86 0,0 0 78 15,-3-1-94-15,1-1 77 0,3 2-98 0,-3 0 75 16,1 0-76-16,2-1 56 0,0 1-80 0,0 0 62 16,0 0-69-16,0 0 63 0,0-2-64 0,-1 4 56 15,0-4-51-15,-2 2 61 0,-2 0-58 0,1 2 49 16,-1-4-49-16,0 2 54 0,0-2-50 0,-3 3 64 16,-1 0-46-16,2-1 66 0,0 0-46 0,-2 0 78 15,3-1-67-15,-3 2 74 0,5-1-64 0,-1 2 72 16,1-4-52-16,4 1 58 0,-2 1 103 0,2-1-130 0,-3-1 113 15,2 1-133-15,-2-2 127 0,-2 3-134 0,3-3-63 16,-5 3 90-16,0 0-52 0,0 0 59 16,-4-3-58-16,1 3 54 0,-3-2-62 0,0 2 69 15,-1-1-58-15,-1-1 20 0,-1 2-20 0,0 0 24 0,-1-1-16 16,1-1 20-16,-4-1-5 0,1 3 3 0,-1-2-3 16,-2 0-8-16,3 1 21 0,-3-2-32 0,0 1-1 15,-2-1-5-15,1 2 10 0,-2-4-10 0,0 2 16 16,-1 0 5-16,-1 1 7 0,-3-3 13 0,2 2 0 15,-2-1 1-15,0-1 2 0,-3 1 5 0,0 0 5 0,-2-2 0 16,1 2 7-16,-3 1 17 0,0-1-26 0,0-2 4 16,1 1-3-16,-3 1-2 0,1-1 8 15,2-1 10-15,-1 1 6 0,0 0 9 0,0-1-9 0,3 0 16 16,-2 1 4-16,1 1 1 0,1-1 0 0,-2 0 7 16,3 2-10-16,-2-2-1 0,2 2 3 15,-1-1-15-15,-1 1-4 0,3 0-3 0,3 2 11 0,-4-2-5 16,1 1-3-16,2-2-4 0,-2 1 1 0,4 0 11 15,-2 0 7-15,1 0-2 0,1-1 6 0,3 1 10 16,-1-2 15-16,1 2 11 0,-1-1-9 0,4 0 9 16,-2-2 9-16,1 2 0 0,0 1-18 0,1-2 2 15,-2 2-21-15,-1-3 7 0,2 3-5 0,-2 4-16 0,-1-6-15 16,0 2 7-16,-1 1-5 0,2-2 1 0,-2-1-1 16,0 3-6-16,0-1 13 0,3 1-13 0,-2-3 2 15,3 3-15-15,0-3 14 0,0 5-24 0,-1-4 17 16,2 1-2-16,1-1-4 0,-1 2 9 0,-1-1 1 15,1 2-9-15,-3-1-2 0,0 1 11 0,-3-2-2 0,1 1-6 16,-6 2 1-16,1-3 5 0,0 0 3 0,0 1-6 16,-5-1-3-16,2 0 3 0,0 1 4 0,-1-1-8 15,-1 0-10-15,3 0-4 0,-2 0 25 0,0 0-19 16,2 1 21-16,-3 0-6 0,0-1 9 0,1 2-12 16,-1-4 9-16,0 3-14 0,-9 2 8 0,17-5 0 15,-6 4 1-15,0-4-15 0,1 4 6 0,-1-2 6 16,0 0 18-16,1-1-16 0,1 2-9 0,0 0 11 0,-2-2 5 15,3-1-19-15,-2 1 4 0,0 1 7 0,0-3 16 16,-2 3-21-16,2-3 20 0,-1 3 11 0,-2-1-3 16,-1 1-1-16,2 0 4 0,-1-1-10 0,-2-1 14 15,-7 5 26-15,12-4 16 0,-12 4 22 0,7-6 38 16,-7 6-17-16,0 0 29 0,5-4-13 0,-5 4-7 16,0 0-39-16,0 0 1 0,0 0-39 0,0 0 8 15,0 0-31-15,-3-6 8 0,3 6-18 0,0 0 16 0,-9-5-17 16,9 5-4-16,0 0-6 0,-10 0 35 0,10 0-22 15,0 0 43-15,0 0-3 0,0 0 41 0,0 0-19 16,0 0 11-16,0 0-1 0,0 0-5 0,-8-4-8 0,8 4 3 16,0 0-15-16,0 0-1 15,0 0-6-15,0 0-1 0,0 0-1 0,0 0-8 0,0 0-4 16,0 0-8-16,0 0-14 0,0 0-1 0,-1 9 9 16,1-9 1-16,-2 9 9 0,0-1 1 0,-2 0 0 0,2 4 21 15,-2 2 5-15,2 4 10 0,-3 1-6 0,2 5 13 16,-1 3-18-16,0 6 15 0,2 3-6 0,0 2-3 15,2 5 23-15,0 3 20 0,4 1 13 0,-1 3-14 16,1 1 9-16,0 3 27 0,1-2-15 0,0 0-9 16,0 0 144-16,-3 2-147 0,0-2-19 0,-2-1-6 15,-3-1-18-15,-1-1 25 0,2-3-28 0,-3-2-8 0,-2-2-7 16,1-3-2-16,-1-2-11 0,1-2-19 0,-3-3 3 16,3-2-15-16,-1-3 14 0,0 1-10 0,0-4-16 15,1-2 8-15,1-2-3 0,0-2 4 0,2-1-12 16,0-2 145-16,2-1-169 0,-1 0 146 0,2-3-169 15,0 0-47-15,2-3 79 0,-2-2-48 0,3 2 76 16,1-3-65-16,-4-5 75 0,5 7-58 0,-5-7 58 0,4 7-56 16,-4-7 60-16,0 0-58 0,7 3 39 15,-7-3-106-15,0 0-55 0,0 0 34 0,10-3-322 0,-10 3-138 16,0 0-121-16,8-3-130 0,-8 3-107 0,0 0-977 16,0-7-624-16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3-14T05:17:54.228"/>
    </inkml:context>
    <inkml:brush xml:id="br0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11792 2759 149 0,'-13'-2'441'0,"3"-1"36"0,-1 1 36 0,11 2-36 0,-16 0-60 0,16 0-63 0,-13 1-7 0,13-1-19 0,-9 4 1 16,9-4-34-16,-6 6-7 0,6-6-8 0,1 10 10 15,5-4 39-15,2 3-28 0,6-2 86 0,5 0-70 16,8 1 52-16,6 1-51 0,11-2 56 0,8 0-87 0,12 1 2 16,9 2-83-16,13-3 6 0,8 1-80 0,12 2 6 15,5-1-48-15,12 2-27 0,9 1-4 16,6 1-20-16,5 1-12 0,3 2 5 0,7 2-4 0,7 0-8 15,1 1-5-15,1 2-9 0,-1 0-4 0,3 2-28 16,-1 1 10-16,-2 2-60 0,-3-1 30 0,-6 2-59 16,-6-2 14-16,-4 2 3 0,-7-3 41 0,-9 0-69 15,-6-2-7-15,-7-2-36 0,-9-1-26 0,-12-5-66 16,-10 1-91-16,-10-5-3 0,-11-3-126 0,-10-2-18 16,-10-2-133-16,-9-5 31 0,-8-2-317 0,-8-1-34 15,-9-3-279-15,-9-4-381 0</inkml:trace>
  <inkml:trace contextRef="#ctx0" brushRef="#br0" timeOffset="1099.82">11886 2808 111 0,'0'0'656'0,"0"0"145"0,0 0-22 0,0 0-83 0,0 0-22 0,0 0-161 0,0 0-95 0,0 0-119 0,0 0-18 0,1 9-80 0,-1-9 32 0,-1 15-46 0,-1-3 80 16,-1 1-50-16,2 3 13 0,-2 2 11 15,1 3 28-15,-3 5 21 0,2 3 4 0,1 3 22 0,-2 2-5 16,0 6-2-16,3 1-15 0,-2 3-19 0,-1 4-3 16,1 0-44-16,2 2-8 0,-5 3-24 0,6-1-35 15,-1 1-44-15,2-2-18 0,-2 2 0 0,1 1-23 16,-2-1-18-16,1-2 19 0,1 1-32 0,-2-1 11 16,-1-5-27-16,2 1 19 0,-2-3-22 0,1-1 1 15,-1-5-5-15,-1-1-3 0,3-6-6 0,-2 1 7 16,0-6-22-16,0-1 6 0,1-1-50 0,0-5 10 0,-3-1-46 15,4-2 3-15,-2-1-31 0,2-4 12 16,0-1-21-16,-2-1 29 0,3-9-16 0,0 14 31 0,0-14-13 16,3 10 26-16,-3-10-8 0,0 6 26 0,0-6-9 15,5 5 36-15,-5-5-16 0,11 3 54 0,-11-3-49 16,14 0 18-16,-14 0-9 0,17 0 30 0,-17 0-26 16,19-3 20-16,-10 3-16 0,-9 0 13 0,20-3-11 15,-20 3 23-15,22-2-31 0,-10 0 19 0,-2 2-16 16,4-1 26-16,0 1-24 0,4 0 17 0,0 0-12 15,1 0 25-15,7 0-29 0,-2 0 22 0,-1 0-26 0,5 0 26 16,0 0-23-16,3 1 22 0,1 1-23 16,2-2 23-16,3 0-23 0,4 2 25 0,0-2-26 0,5-2 22 15,0 2-17-15,9 2 10 0,-3-1-15 0,5 1 29 16,0-2-26-16,5 6 22 0,5-4-26 0,0 3 18 16,3-1-30-16,2 2 13 0,-1 0-38 0,7 0 37 15,-6 0-68-15,1 2-10 0,-2-1 18 0,4-1-11 16,2 0-7-16,1 0-6 0,1-1-4 0,3 1-29 15,1 1-12-15,-1-4-26 0,1 2-7 0,-2-1-4 16,-2 0 9-16,-4-1-8 0,3-1 5 0,-1-1 19 16,-4 0-17-16,0 1 41 0,1-2 24 15,-4-2 13-15,-1 1 16 0,0 0 17 0,-5-2 19 0,2-1 2 16,-8-2-11-16,-4 0-30 0,-2 2 25 0,-2 0 7 16,-3 0-1-16,-2-1-46 0,-3 2 0 0,-2 2 178 0,-2-4-185 15,-2 2 109-15,-2 2-220 0,-2 1 10 0,0 0 48 16,3 0 11-16,-3 3-71 0,-2 0 7 15,2 0 36-15,-2-1 38 0,-1 2 25 0,-1 0-3 0,-1-2-6 16,-7 1 20-16,-4-1 6 0,-5 0-2 0,2-1 2 16,-13-1 17-16,12 2-5 0,-12-2-6 0,0 0-1 15,0 0-55-15,0 0-68 0,-9-1 94 0,9 1-337 16,-17-2-85-16,9 0-446 0,-1 0-184 0</inkml:trace>
  <inkml:trace contextRef="#ctx0" brushRef="#br0" timeOffset="1500.01">15715 3523 15 0,'0'-9'435'0,"0"4"271"0,1-3 105 0,2 2-101 0,1-1 114 0,-2 0-128 0,1 1-21 0,-3 6-44 0,6-10-25 0,-6 10-29 16,4-8 48-16,-4 8 12 0,4-6-61 0,-4 6-17 16,0 0-44-16,5-8-77 0,-5 8-71 0,0 0-66 15,0 0-65-15,0 0-47 0,0 0-63 0,0 0-19 16,4 10-31-16,-4-1 18 0,1 4-30 0,2 5 7 0,-3 2-10 15,0 8 25-15,1 2 4 0,-1 6 0 16,1 7 20-16,0 5-8 0,2 5 0 0,2 5-10 0,0 3-15 16,2 1-11-16,0 1-23 0,0-1 5 0,-1-2 3 15,-2-1-32-15,-1-3-60 0,-1-2-63 16,-2-6-84-16,-1 0 16 0,0-2-390 0,-3-4-104 16,-1-5-162-16,-1-5-145 0,1-4-269 0,-3-5-233 0,1-6-1092 15,-2-5-1156-15</inkml:trace>
  <inkml:trace contextRef="#ctx0" brushRef="#br0" timeOffset="2583.35">12978 2082 677 0,'1'-19'904'0,"5"2"65"0,-6 4 117 0,1 3 189 0,1 0-239 0,-2 4 103 0,1-2-289 0,-1 8-106 16,0-7-180-16,0 7-99 0,0 0-139 0,0 0-14 15,0 13-125-15,-1 1-22 0,-2 6-48 0,2 5-18 16,0 5-32-16,-3 3 11 0,3 3 9 0,-2 2-36 15,3 5 18-15,0-2-13 0,0 1-8 0,-1 0-110 16,2-3 1-16,-2-1-383 0,0-2-235 0,-1-5-61 16,1 0-191-16,-3-5-247 0,2-6-68 0,-1-3-1178 0,-1-5-1019 15</inkml:trace>
  <inkml:trace contextRef="#ctx0" brushRef="#br0" timeOffset="2800.3">12953 2105 341 0,'13'-28'580'0,"4"3"83"0,1 3-4 16,2 2-74-16,1 5-22 0,2 2-99 0,1 2-77 16,3 7-77-16,1 7-67 0,1 3-47 0,0 3-29 15,1 5-45-15,-3 4-19 0,-5 2-21 0,-6 3-10 16,-6-1-16-16,-6 1 4 0,-9-1 10 0,-7 2-28 16,-4-2 94-16,-7-1 83 0,-1-2-152 0,-3 0-18 15,-1-5-7-15,2 3 3 0,-2-3-15 0,3-1-50 16,3-2-91-16,0 0-137 0,4-4-179 0,3-1-198 0,-2-4-177 15,17-2-901-15,-18 0-551 0</inkml:trace>
  <inkml:trace contextRef="#ctx0" brushRef="#br0" timeOffset="3215.54">13360 2404 208 0,'0'0'501'16,"-3"10"112"-16,3-10 47 0,0 9-61 0,3-5-24 16,-3-4-25-16,7 12-61 0,1-6-61 0,3 0-61 15,1 0-54-15,5-1-59 0,1-1-54 0,2 1-36 16,2-1 0-16,2-2 41 0,3 0-136 0,-2 0-25 15,2-2 4-15,-1-2-24 0,-1 0-5 0,-3-2-14 0,-3-3 10 16,-3 0 8-16,-2-3-24 0,-4 1 1 0,-5-2 9 16,-1 1 4-16,-4-2 5 0,-4 1 14 15,-2 3-45-15,-6-3 86 0,-2 3-42 0,0 2 99 0,-4-3-78 16,-1 7 103-16,-3 0-56 0,2 2 67 0,-1 2-87 16,0 3 15-16,2 2-7 0,0 3 51 0,2 2-91 15,1 0 54-15,1 3-66 0,5-1 55 0,0 3-76 16,3-1 58-16,2 1-57 0,5 1 51 0,0 0-72 15,5-4 76-15,-1 3-82 0,6-4 58 0,2 1-73 0,-1-2 44 16,6-3-131-16,1 1 19 0,0-4-138 16,1-1-33-16,0-1-143 0,3-2-179 0,-2-2-206 15,1-2-177-15,0-3-1003 0,-3 0-646 0</inkml:trace>
  <inkml:trace contextRef="#ctx0" brushRef="#br0" timeOffset="3632.98">13872 2389 77 0,'-7'7'340'0,"8"-1"175"16,0 5 11-16,-1-3-30 0,3 3-65 0,2-1-53 15,-3 4-6-15,5-4-24 0,-1 2-47 0,1-1-87 16,-1 0 1-16,0-1-33 0,1-1-27 0,-2-1-56 16,-1-2-8-16,-2 0-10 0,-2-6-20 0,4 7-5 15,-4-7-9-15,0 0 9 0,0 0 2 0,0 0-14 16,0 0-5-16,0 0 11 0,-11-5 29 0,4-3 37 0,1 2 21 15,-2-4 17-15,-1 0 20 0,0-2 22 0,-1-1-35 16,4 0 107-16,-1 1-64 0,-1-1 97 0,2 2-24 16,1-1 50-16,1 4-41 0,-1 0 35 0,4 1-25 15,1 7-7-15,-2-10-71 0,2 10-18 0,4-9-78 16,2 6-8-16,5-3-47 0,-1 5 0 0,7 1-30 16,1-5 32-16,1 4-42 0,1 1 18 0,2-3 23 15,2 1 32-15,-1 2 22 0,-2-1 4 0,-1 1 39 16,-20 0-52-16,33 1 23 0,-33-1-45 0,0 0-6 0,29 5-46 15,-29-5 23-15,0 0-27 0,11 14 29 0,-11-14-20 16,0 18 13-16,0-18 11 0,-1 24-5 16,1-24-37-16,-5 25 24 0,5-25-56 0,-7 27 40 0,7-27-14 15,-4 28 14-15,4-28-21 0,-1 27 26 0,1-27-100 16,5 20-130-16,-5-20 25 0,7 17-317 0,-7-17-177 16,11 11-40-16,-11-11-179 0,21 7-245 0,-21-7-59 15,25-2-216-15,-7 0-502 0,-3-4-621 0</inkml:trace>
  <inkml:trace contextRef="#ctx0" brushRef="#br0" timeOffset="3916.37">14313 2431 33 0,'0'0'247'0,"0"0"71"0,0 0 34 0,3 6 1 0,-3-6 9 16,7 5-37-16,5-2-32 0,-12-3-30 0,19 5-33 16,-5-3-8-16,0-2-22 0,3 0-15 0,3-1-12 15,3 0-30-15,0-3-27 0,3 2-19 0,-2-2-13 16,-3-2-11-16,-2 3-2 0,-4-4 40 0,-3 2 49 15,-4-2 22-15,-1-3 2 0,-6 4-28 0,-1-2-10 16,-2 2-20-16,-5-3-5 0,-4 3 18 0,-1 2-19 0,-4-1-2 16,0 1 2-16,-4 4-1 0,1 3-56 0,-3 3 60 15,-2-2-64-15,6 6 66 0,-1 1-82 16,2 3 66-16,4 0-77 0,2 2 62 0,1 1-76 0,3-1 58 16,3 2-65-16,2 0 72 0,3 0-90 15,1-4 65-15,4-1-56 0,0 1 46 0,4-4-81 16,-1-2 39-16,4-2 27 0,2-1-245 0,-2-2-122 0,4-1-178 15,-2-4-183-15,2 1-146 0,-2-2-935 0,2-4-576 16</inkml:trace>
  <inkml:trace contextRef="#ctx0" brushRef="#br0" timeOffset="4249.52">14748 2334 66 0,'3'-5'395'15,"-3"5"150"-15,0 0 33 0,8 10-7 0,-4-1-44 16,1 3-20-16,-2 1-41 0,0 0-47 0,1 3-72 15,0 2-28-15,0-1-52 0,1-1-33 0,-2 1-41 0,-2-3-37 16,3 0-21-16,-4-4-28 0,-3 1-30 0,1 2-7 16,-2-7-3-16,-3 1-19 0,1-3 6 0,-2-2-7 15,8-2-8-15,-19 0-9 0,19 0-2 0,-13-6 5 16,8-1 6-16,3 1-5 0,1-3 22 0,2-1 50 16,3-4 54-16,3 1 1 0,2 0 170 0,0-3 234 15,4 1-108-15,-3 4 96 0,2 0 18 0,2-2 28 16,-4 4-49-16,-1 2-62 0,0 1-100 0,-1 3-50 15,-8 3-61-15,15-3-52 0,-5 7-50 0,-1 4-25 16,1 3-24-16,3 2-30 0,-3 3-15 0,4 2-18 0,-2 2-11 16,-1-1-6-16,3 1 22 0,-1-1-34 0,0 0-19 15,-3-1-64-15,-1-3-112 0,-1-3-181 16,-2 0-101-16,-6-12-379 0,9 17 46 0,-5-10-232 0,-4-7-96 16,5 5-244-16,-5-5-126 0,4-6-804 15,-4 0-883-15</inkml:trace>
  <inkml:trace contextRef="#ctx0" brushRef="#br0" timeOffset="4450.38">15199 2042 504 0,'2'-25'1072'0,"-2"7"27"0,2 2 93 0,-1 4-6 16,-1 4-372-16,1 2-43 0,-1 6-264 0,0 0 98 0,-2 9-222 16,0 4 15-16,-3 4 49 0,4 10 51 0,-3 0 5 15,4 5-97-15,0 5 3 0,0 1-45 0,0 1-47 16,3 3-40-16,-2-3-37 0,3 3-44 0,-2-4-33 15,0 0-37-15,-1-2-93 0,-1-5-104 0,1-1-129 16,0-5-257-16,-2-3-247 0,0-3-125 0,0-3-86 16,-1-1-422-16,-3-6-114 0,5-9-1148 0,-7 8-1185 15</inkml:trace>
  <inkml:trace contextRef="#ctx0" brushRef="#br0" timeOffset="4599.82">15089 2282 475 0,'-1'-12'941'0,"2"0"-76"0,4 5 1 0,4-3-87 15,9 4-84-15,2 3-93 0,6 0-81 0,3 1-88 16,8 4-71-16,4 1-67 0,9-3 7 0,5 6-85 16,13 0-4-16,5 2-141 0,5 0-72 0,5 1-245 15,0-1-137-15,-3 3-182 0,2-4-210 0,-7 1-153 16,-2-3-1042-16,-8 1-645 0</inkml:trace>
  <inkml:trace contextRef="#ctx0" brushRef="#br0" timeOffset="5349.95">13293 4530 609 0,'8'-11'1053'0,"-2"1"66"0,2 2 208 0,0-1 9 0,-3 3-114 0,-5 6-61 0,5-8-184 0,-5 8-190 16,0 0-163-16,0 0-95 0,10 6 143 0,-8 8-205 15,0 8 51-15,1 5-27 0,-1 8 283 0,-1 5-356 16,-1 5 264-16,2 3-405 0,-1 3 67 0,-1 3-148 16,0 0 75-16,-1 1-162 0,1 0 87 0,-2-1-39 15,-1 0-90-15,3-1-67 0,0 2 0 0,0 0 0 16,0-1 0-16,2-2 0 0,1 1 0 0,-1 0 0 15,1-1 0-15,2 1-90 0,0-2-14 0,1 1-352 16,3 0 179-16,-2-1-297 0,2-4 121 0,0 6-290 16,2 0 59-16,1-3-317 0,0 1-92 0,-1-2-14 0,0 0-123 15,3-4-153-15,-1-1 42 0,-3-3-1021 0,3-4-960 16</inkml:trace>
  <inkml:trace contextRef="#ctx0" brushRef="#br0" timeOffset="5666.06">13301 6194 547 0,'4'-5'989'0,"-3"-5"-33"16,4 5-48-16,-5 5-89 0,4-5-172 0,-4 5-113 0,9 9-77 15,-4 2-18-15,0 3-106 0,2 3-30 0,-1 5-47 16,0-1-29-16,-2 2-64 0,3 2-17 0,-2-1-38 15,1 0 6-15,2-1-48 0,-2-2 4 0,3-2-28 16,-1-2 12-16,2-2-25 0,0-3 22 0,1-5-27 16,1-2 54-16,1-2 34 0,6-5 78 0,-1-1 60 15,5-5 65-15,1-1 24 0,-1-7 12 0,-1 0 1 16,6-5-25-16,-1-3-37 0,2-1-54 0,2-4-49 0,1 0-38 16,0-3-25-16,1 1-29 0,-1 2-18 15,-1 0 134-15,-3 0-268 0,-2 2 23 0,-2 2-368 16,-6 4-135-16,-2 4-105 0,-3 0-113 0,-3 7 60 0,-2 0-429 15,-8 10-155-15,0 0-202 0,-4-5-579 0,-5 8-676 16</inkml:trace>
  <inkml:trace contextRef="#ctx0" brushRef="#br0" timeOffset="6566.34">12084 8263 187 0,'-1'12'547'0,"1"0"-47"0,-1 0 55 0,1 1-20 0,-1-1-28 0,1-4 35 0,0 1-45 0,0 0-29 0,0-2-29 16,0-1-38-16,-2 1-49 0,2-1-33 0,0-6-28 16,-1 13-45-16,1-13-34 0,1 11-34 0,-1-11-13 15,2 6-14-15,-2-6-15 0,0 0-27 16,2 6 0-16,-2-6 10 0,0 0 37 0,0 0 28 0,0 0-16 16,13-5-19-16,-7-1-27 0,1 2-14 0,-1-2-23 15,3-3-2-15,-1 2 10 0,-2-1 6 0,-1-2 21 0,0 3 13 16,0 0 45-16,-1 1 15 0,-4 6 16 0,5-9-34 15,-5 9-46-15,0 0-55 0,0 0-47 16,0 0-4-16,0 0-11 0,-14 4 3 0,8 2-11 0,-2 0-10 16,2 1-23-16,-1 1-19 0,1-2-15 0,4 1-13 15,-2-3-18-15,4-4-15 0,-6 9-11 0,6-9 0 16,-1 7 21-16,1-7 23 0,0 0 19 0,0 0 21 16,0 0 12-16,12-5 11 0,-5 0 19 0,-2-1 22 15,3 0 31-15,-3-2 34 0,2-3 25 0,0 1 43 16,-4-3 26-16,1 0 15 0,-6-2 7 0,2-2 20 15,-1 0 5-15,-3-2-5 0,-3 1-2 0,-1 0-4 0,-2 3 5 16,-3 1-13-16,0 3-20 0,-5 1-44 16,2 5-26-16,-6 2-21 0,3 4-19 0,-3 3-24 15,-1 4-3-15,0 2 202 0,3 5-260 0,-3 3 222 0,2 1-240 16,1 3-8-16,2 2 19 0,4 1 9 16,1 2 4-16,4 0 11 0,3 1 0 0,3-1 198 0,3 0-237 15,3-2 223-15,3-3-253 0,3-1 238 0,6 0-249 16,1-4 235-16,3-4-249 0,3-3 230 0,4 0-246 15,4-5 193-15,2-1-313 0,1-2-88 0,5-4-181 0,-2-1-269 16,1-2-208-16,-1-3-136 0,0-2-294 0,-3-3-353 16,-1-3-951-16,-3-2-1273 0</inkml:trace>
  <inkml:trace contextRef="#ctx0" brushRef="#br0" timeOffset="6966.21">12487 7929 488 0,'-3'-16'972'0,"2"2"66"0,1 3 92 16,0 1 39-16,-4 1-133 0,4 9-141 0,3-9-121 0,-3 9-142 0,0 0-143 0,0 0-84 0,7 8-91 0,-3 6-5 0,-1 7-39 0,1 4 4 16,-2 4-64-16,5 5-20 0,-3 3-33 0,-1 3-33 15,2 2 1-15,-2-1-29 0,-2 1 116 0,3-1-170 0,-4 0 161 16,-1-1-201-16,-1-4 102 0,1 0-249 0,0-4-41 15,1-4-73-15,-1-3-74 0,-1-4-43 0,1-7-13 16,1-2 63-16,3-2 87 0,-3-10 72 0,6 8 41 16,-6-8 64-16,17-9 79 0,-6 1 56 0,2-2 39 15,5-3 26-15,0-2 13 0,2 1 23 0,1 1 37 16,-1 1 185-16,2-2-129 0,-2 2-15 0,1 1 66 16,-2 2-13-16,-1 1 20 0,-3 1-26 0,0 3-39 0,-2 2-45 15,0 2-48-15,0 0-16 0,-2 5-35 16,2 1-12-16,-3 1-34 0,1 3-3 0,0 2-9 0,-3 0 223 15,1 1-299-15,-3 2 219 0,3-2-328 0,-3 2 129 16,2-2-309-16,1 2-121 0,1-3-207 16,-1 0-202-16,1-1-107 0,3-3-61 0,0 0-506 15,0-3-74-15,-2-1-959 0,-11-4-1134 0</inkml:trace>
  <inkml:trace contextRef="#ctx0" brushRef="#br0" timeOffset="7115.77">13219 8344 1191 0,'3'-9'1241'0,"-2"2"-90"15,0 1-141-15,-1 6-206 0,2-6-171 0,-2 6-114 0,2 8-17 16,-2 2 36-16,0 5-24 0,3 3-56 16,-2 1-66-16,1 1-60 0,1 2-58 0,0-1-49 0,-1-1-36 15,-2-1-64-15,-2-1-180 0,-1-2-214 16,-1-3-226-16,2-1-231 0,-3-4-263 0,0-2-187 0,-2 0-272 16,7-6-603-16,-14-5-675 0</inkml:trace>
  <inkml:trace contextRef="#ctx0" brushRef="#br0" timeOffset="7249.79">13127 8078 781 0,'-2'-27'1009'0,"2"6"-38"0,-3 2 93 15,3 2-122-15,1 4-158 0,3 2-175 0,-2 2-114 0,0 0-113 16,3 4-103-16,-1 0-253 0,1 1-175 0,-5 4-30 16,17 0-395-16,-7 4-193 0,0-2-205 0,-1 1-978 15,2 0-638-15</inkml:trace>
  <inkml:trace contextRef="#ctx0" brushRef="#br0" timeOffset="7465.88">13502 7800 1041 0,'7'-15'1367'0,"0"4"125"0,-1 0 9 16,-1 4 17-16,0 0-232 0,-5 7-252 0,9-3-222 0,-5 6 96 16,1 8-322-16,2 7 237 0,-2 5-289 0,2 7 71 15,0 7-88-15,-1 5 83 0,3 5-179 16,-1 3 53-16,-1 2-83 0,0-1-77 0,-2 2-155 0,-1 4-159 15,-3-3 0-15,0 0 0 0,-1-1 0 0,-1-2 0 16,1-1 0-16,-1-1 0 0,0-5 0 0,-1-3-300 0,0-6-548 16,-1-3-319-16,2-7-336 15,1-4 0-15,-1-7-436 0,2-6-253 0,-1-8-541 0,0 0-1302 16</inkml:trace>
  <inkml:trace contextRef="#ctx0" brushRef="#br0" timeOffset="7965.54">14307 7750 803 0,'11'-10'1176'0,"-2"0"68"0,-2 4 65 0,0-2-119 0,-3 3-230 16,-4 5-129-16,0 0-132 0,8 11-91 0,-7 5-43 16,-1 9-32-16,0 6-21 0,0 7-39 15,-3 7-60-15,2 3-33 0,-1 5-61 0,-1 0 161 16,0 1-304-16,1 2-35 0,-3-3-19 0,1 0-21 0,0-1-60 16,2-2 113-16,-2-2-334 0,1-4 56 0,2-4-354 15,0-5-139-15,-2-7-102 0,2-5-59 0,-2-7 50 16,2-6 9-16,1-10 113 0,-11-3 95 0,3-11 113 15,-1-4 70-15,0-5 106 0,-4-8 93 0,-2 1 85 16,-2-5 75-16,-3 1 75 0,-1 1 91 0,-3 2 81 16,0 3 55-16,-3 4 35 0,0 4-23 0,2 4-8 15,0 6-53-15,-3 4-43 0,5 6-21 0,0 4-14 16,3 5-22-16,3 2 10 0,4 3 12 0,3 5 33 0,4 2 143 16,3 2-155-16,6-1 182 0,3 0-173 15,3-3 219-15,3 2-240 0,3-6 246 0,4-1-270 0,3-2 244 16,3-3-301-16,1-2 13 0,1-2-56 0,2-2 18 15,-1-2-56-15,2-1-2 0,-1 0-111 0,-1-3-105 16,0 0-113-16,-4 3 32 0,-2-1-431 0,-4-2-231 16,0 1-153-16,-6 2-247 0,-12 0-305 15,15 2-121-15,-15-2-667 0,6 4-999 0</inkml:trace>
  <inkml:trace contextRef="#ctx0" brushRef="#br0" timeOffset="8583.16">10626 9176 407 0,'-13'-4'638'0,"-2"0"-24"0,1-1-69 0,1 2-55 0,0 0-39 0,2 2-29 0,11 1-67 0,-14-2-84 0,14 2-1 0,-12-1-11 0,12 1-31 0,0 0-5 16,-15 0-23-16,15 0-13 0,0 0-10 15,0 0-9-15,0 0-3 0,-9 2 0 0,9-2-15 0,0 0-16 16,0 0 81-16,13 6 127 0,-2-1 70 0,7 0-9 16,8-1-51-16,4 3-30 0,10-1-52 0,6 0-51 15,10 1-35-15,8 1-20 0,9-2-27 0,11 1-25 16,14 0-22-16,8 1-4 0,10-1-20 0,5 0-15 15,8 2-3-15,8-1-7 0,8 2-16 0,5-2 10 16,4 5-10-16,2-4 17 0,5 4-8 0,2 1 1 16,1 0-3-16,1-1-6 0,0 1 1 0,-1 5-8 0,5-1 29 15,2 2-23-15,1 0-10 0,-2 1-4 16,2 4 0-16,3 0 19 0,-1 0-30 0,-1 0-6 16,-7 2 4-16,1 0 5 0,-7 2-5 0,-4-4 2 15,-7 0 7-15,-9-2-19 0,-10-2 4 0,-5 0 154 0,-6-3-179 16,-9-1 153-16,-9-2-177 0,-8-2 163 0,-7-2-178 15,-11-2 156-15,-11-2-204 0,-8-2 132 0,-11-1-194 16,-9-1 142-16,-8-3-267 0,-8 0 26 0,-7-3-322 16,-5 0-83-16,-8 3-85 0,-1-7-154 0,-10 1 51 15,-3 1-1529-15,-7-1-1001 0</inkml:trace>
  <inkml:trace contextRef="#ctx0" brushRef="#br0" timeOffset="9915.62">10920 9155 16 0,'-8'-4'430'0,"2"2"174"0,2-4 41 0,4 6 28 0,-9-8-10 0,9 8 39 0,-5-6-56 0,5 6-37 0,-6-4-39 0,6 4-44 0,0 0-38 15,-5-5-17-15,5 5 3 0,0 0-44 16,0 0-42-16,0 0-57 0,0 0-74 0,0 0-41 0,0 0-65 16,0 0-44-16,0 0-24 0,-7 11 144 0,5 1-201 15,-2 3 2-15,1 6 14 0,-3 4 23 0,2 3 9 0,0 5 7 16,0 5 24-16,2 3-3 0,2 7 24 15,1-1 7-15,2 7-10 0,2 0-8 0,0 3 4 0,1-2 2 16,3 1-64-16,-2 5 77 0,-1-4 148 0,4 3-180 16,-3-2-8-16,-1 2-5 0,2-3-3 0,-1-4-30 15,0 0-2-15,-1-5-1 0,1-2-10 16,-2-5-2-16,0-1 159 0,0-7-209 0,-3-2 187 0,2-4-225 16,-3-4 192-16,1-4-228 0,-1-4 218 0,0-5-206 15,1 2 193-15,-2-12-198 0,0 12 200 0,0-12-212 16,0 9 212-16,0-9-207 0,0 0 202 0,2 7-213 15,-2-7 197-15,0 0-221 0,0 0 184 0,0 0-200 16,3 6 228-16,-3-6-262 0,0 0 240 0,4 8-193 0,-4-8-31 16,0 0 68-16,7 7-38 0,-7-7 84 0,0 0-49 15,4 4 69-15,-4-4 156 0,0 0-187 0,10 3-32 16,-10-3 62-16,12 1 177 0,-12-1-204 0,13 2 186 16,-13-2-187-16,14 0 159 0,-14 0-185 15,16 3 173-15,-5-2-187 0,1 1 193 0,0 0-189 0,-1-1 188 16,6 0-194-16,-2 1 187 0,6 1-188 0,0-3 188 15,6 0-207-15,3 1 205 0,5 1-183 0,6-2 175 0,8 0-193 16,6 1 183-16,4-2-163 0,6 2-39 0,5-1 100 16,8 2 116-16,8-2-184 0,7 2 0 0,8 0 73 15,6 3-37-15,2 0 49 0,3 1-52 0,2 3 58 16,2 0-49-16,1 4 57 0,2-3-45 16,-2 4 56-16,-1 0-53 0,-3-1 49 0,1 1 164 15,-3 1-205-15,-2 1 145 0,0 0-184 0,0-2 113 0,-2 1-202 16,-2 0-13-16,0-1-17 0,-3-2 33 0,-1 1 2 15,0-1 18-15,0 0 25 0,0-3-2 0,-1 2 2 16,1-1 6-16,-6-3-9 0,-1 1 10 0,-6-4 5 16,-4 2 2-16,-2-4 0 0,0 1-9 0,-8 0-16 15,-4-1-14-15,-1-4-42 0,-5 2-33 0,-4 0-27 16,-3-1-13-16,-5-1 11 0,-4-1 9 0,-4 3 4 16,-1-2 0-16,-7 0 14 0,-1 1 36 0,-7-1 22 0,-1 1 7 15,-7-1 21-15,2 1 28 0,-3 0 17 0,-2-1 6 16,-1 0 26-16,0 1 12 0,-1-1 11 15,-1 0 9-15,1 0 10 0,-3 0 4 0,6 0 4 0,-3 2 24 16,0 0 13-16,-2 0 20 0,-1 0 2 0,2 0 11 16,-3 2 24-16,1 0-3 0,-1 1 5 0,1 0-9 15,0 0-2-15,0 0 23 0,1 0-39 0,-2 0 8 16,1 0-20-16,-1-1 9 0,-2 1-1 0,-9-3 0 16,16 3-1-16,-16-3 17 0,12 0 20 0,-12 0-4 0,0 0-7 15,0 0-7-15,13 2-14 0,-13-2-15 16,0 0-48-16,0 0-131 0,0 0-170 0,0-12-211 15,-2 6-270-15,-2 2-30 0,-4-5-507 0,2 2-770 0,-2-5-694 16</inkml:trace>
  <inkml:trace contextRef="#ctx0" brushRef="#br0" timeOffset="10182.73">16446 10299 883 0,'-5'-25'916'0,"1"1"-10"0,0 0 122 0,-1 7 99 0,3 1-45 0,2 3-68 0,-2 1-13 0,2 5-137 0,0 7-185 0,0-12-151 0,0 12-134 0,0 0-67 15,2 13-76-15,-1 5-15 0,3 6-23 0,-2 7 10 16,0 6-12-16,-1 6-34 0,0 4-7 0,3 3-55 16,-3 6-1-16,2 1-4 0,-1 5-16 0,1 2 198 15,2-2-277-15,-1 4 229 0,0-3-260 0,-3-2 209 16,-2 0-247-16,-4-6-28 0,2-5-45 0,-3-2-111 15,-2-8-475-15,-2-3-319 0,1-8-65 0,-1-5-577 16,-3-7-1666-16,1-5-1531 0</inkml:trace>
  <inkml:trace contextRef="#ctx0" brushRef="#br0" timeOffset="11265.91">18174 6761 919 0,'0'-36'1193'0,"-3"3"-172"0,0 4-54 0,-3 6 76 0,4 5 51 0,-1 5-147 0,3 2-132 16,0 11-183-16,0 0-101 0,7 11-104 0,-1 8-89 16,6 7-41-16,2 5 58 0,1 7-210 0,3 6 140 15,2 3-192-15,2 5 113 0,1 1-177 0,1 0 143 16,1 3-196-16,-3-5 132 0,-3 0-217 0,0-6 115 0,-4-3-183 15,2-5 164-15,-3-9-158 0,1-4 171 0,-1-6-143 16,-1-8 185-16,2-10-152 0,3-9 177 0,5-7-97 16,0-13 208-16,8-7-88 0,2-8 13 0,7-9 90 15,8-8 30-15,6-6 20 0,10-4 5 0,6-6-28 16,11-6 178-16,3-3-305 0,7-7 194 0,6 1-296 16,5 6 159-16,2 6-408 0,2 10-111 15,-5 11-614-15,-4 9-220 0,-9 14-323 0,-13 9-153 0,-11 9-1233 16,-10 6-1367-16</inkml:trace>
  <inkml:trace contextRef="#ctx0" brushRef="#br0" timeOffset="11565.62">18946 6475 1007 0,'-17'-6'1139'0,"5"3"-203"0,12 3-89 0,-16 6-148 15,12 8-67-15,4 9-81 0,0 4-36 0,5 6-79 16,3 7-21-16,4 4-14 0,4 3-63 0,-2 3-25 16,4 1-23-16,1 1-23 0,2-2-7 0,1 0-8 15,0-3 1-15,0-4 2 0,5-2-32 0,-4-8 0 16,3-4 4-16,0-9 29 0,4-8 179 0,0-8-174 16,8-12 241-16,3-9-252 0,7-9 11 0,10-10 10 0,8-6 15 15,11-11-54-15,14-5 34 0,17-6-62 0,17-10 33 16,24-7-61-16,27-8 229 0,28-9-366 15,30-2 16-15,26-2-163 0,24 4-382 0,17 14-418 0,7 8-763 16,-8 13-1037-16,3 11-783 0,-25 7-1585 0</inkml:trace>
  <inkml:trace contextRef="#ctx0" brushRef="#br0" timeOffset="69149.88">16440 12250 106 0,'-7'9'619'0,"1"-3"144"0,6-6 49 0,0 0-288 0,0 0 88 0,5-15-250 0,7-4-112 0,9-10-7 0,11-9 78 16,9-12-204-16,10-15-21 0,16-9-24 0,11-12-42 15,15-10 28-15,18-3-26 0,16-9 27 0,16-9 140 16,15-5-167-16,21-4 133 0,18 0-169 0,19 1 148 16,18 5-172-16,11 11-2 0,8 9-42 0,-1 16-145 15,-5 15-123-15,-16 17-113 0,-24 13-68 0,-27 16-6 16,-28 12-880-16,-29 10-447 0</inkml:trace>
  <inkml:trace contextRef="#ctx0" brushRef="#br0" timeOffset="69249.42">18928 11497 58 0,'-162'97'294'0,"-2"1"-7"0,-2-1-148 0,-4 0-142 16,1 0-104-16,-1 1-193 0,4-2 95 0</inkml:trace>
  <inkml:trace contextRef="#ctx0" brushRef="#br0" timeOffset="69399.38">16606 12794 685 0,'-68'32'804'15,"16"-11"53"-15,10-9-174 0,15-6-38 0,11-9-154 16,10-12-54-16,16-12 45 0,8-11-236 0,15-14 90 16,13-13-210-16,13-11-60 0,14-10 25 0,16-11-45 15,21-15 9-15,21-16 29 0,18-12-44 0,25-11-6 0,31-12 184 16,22-12-216-16,29-9 16 0,27 3-13 0,25-2 9 16,26 1 109-16,20 7-244 0,18 14 27 15,9 15-288-15,1 17-93 0,-8 18-55 0,-11 19 117 0,-23 17-317 16,-34 14 49-16,-37 13-615 0,-39 11-407 0</inkml:trace>
  <inkml:trace contextRef="#ctx0" brushRef="#br0" timeOffset="151665.88">19135 3836 397 0,'-1'-19'919'0,"-4"2"-42"16,-2 1-83-16,-2-1 40 0,-6 4-7 0,1 2-92 0,-8 5-101 0,-3 3-123 0,-5 1-60 0,-3 4-50 0,-4 5-39 16,-3 5-74-16,0 2-50 0,4 4-30 0,-3 0-59 0,2 3-2 15,5 0-55-15,3 1-3 0,5 1-34 16,3 0 6-16,6 2-43 0,6-4 9 0,5 0-15 0,4-2 11 16,10 2-6-16,3-6-6 0,7 1 7 0,9-1 37 15,5-2-4-15,6 0 53 0,7 0 12 16,2-2 52-16,2 2-2 0,0 0 23 0,1 2-33 0,-3 1-2 15,-7 1-30-15,-5-1-7 0,-9 1-42 0,-9 1 10 16,-6 0-17-16,-10 0 5 0,-6 0 6 0,-8 0 2 16,-8-3-7-16,-6 1-3 0,-8 0 6 0,-3-1 129 15,-5-2-161-15,-5 1 141 0,0-3-179 0,-2 2 154 16,-1-4-182-16,2 1 178 0,2-2-203 0,2-2-30 0,6-1 68 16,3-1-49-16,8 0 106 0,5-3-90 15,3-1 48-15,7 0 115 0,2-3-279 0,4-2-107 16,5-1-124-16,4-2-142 0,6 0-158 0,1-3-147 0,8 0-194 15,-1 0-198-15,5-3 106 0,0 4-1201 0,4-3-923 16</inkml:trace>
  <inkml:trace contextRef="#ctx0" brushRef="#br0" timeOffset="151882.79">19360 4139 1610 0,'0'0'1425'0,"0"0"-57"16,0 0-77-16,5 4-134 0,-5-4-7 0,6 11-159 16,0 0-155-16,-4 5-121 0,2 1-116 0,2 5-100 15,-2 0-77-15,-1 2-88 0,-1 0 166 0,0 2-331 16,-2 0 131-16,0-1-363 0,-2-1 77 0,1-4-382 0,-3 3-98 16,-1-1-457-16,0-5-108 0,-1-2-220 15,-1-2-189-15,2-3 105 0,-3-4-1249 0,0 0-1172 16</inkml:trace>
  <inkml:trace contextRef="#ctx0" brushRef="#br0" timeOffset="152016.82">19262 3979 256 0,'-4'-31'792'0,"1"3"18"0,-2 1-141 16,1 5-78-16,0 2 102 0,2 5-315 0,-1 3 15 0,3 2-445 15,-1 3-280-15,1 7-266 0,0 0-884 0,1-6-473 16</inkml:trace>
  <inkml:trace contextRef="#ctx0" brushRef="#br0" timeOffset="152316.14">19432 4107 255 0,'10'21'701'0,"2"0"156"0,1 1 18 16,3 1 7-16,-5 0-65 0,-2 2-147 16,1-3-98-16,-2 3-120 0,-4-3-76 0,-2-1-77 15,0-2-45-15,-5-1-40 0,2-2-52 0,-4-5-99 0,1 2-85 16,0-6-30-16,-4 0-20 0,2-3 3 0,6-4-4 15,-10-4-4-15,6-3 18 0,1-2 17 0,0-6 41 0,6 1 40 16,0-5 117-16,3-4 71 0,5 0 111 16,1-1 70-16,1 2 112 0,4 1 60 0,-2 3 3 15,2 1-8-15,-1 4-53 0,1 3-92 0,-2 3-25 0,3 2-35 16,0 5-41-16,1 5-41 0,2 0-38 16,-1 7-41-16,-1 4-50 0,0 2-19 0,-2 2-24 15,0 2-28-15,-5 0-22 0,-1 2 210 0,-2-2-353 0,-4 0 148 16,-3-1-337-16,-2-2 110 0,0-2-296 0,0-2-178 15,-4-2-151-15,2-1-95 0,-1-5-31 0,2 1-47 16,1-8-67-16,-4 6-200 0,4-6-16 0,-4-4-1023 16,4 4-866-16</inkml:trace>
  <inkml:trace contextRef="#ctx0" brushRef="#br0" timeOffset="152850.12">20469 4163 739 0,'4'-17'1084'16,"-5"1"47"-16,-7 0 79 0,-1 3-25 0,-5 0-107 16,-2 0-43-16,-4 2-122 0,-5 4-117 15,-3 3-150-15,-2 4-76 0,-2 1-101 0,2 5-86 0,0 4-69 16,2 4-50-16,1 0-57 0,6 5-39 0,5 2-57 16,1 0-68-16,6 1-99 0,4-2-106 0,2 0-99 15,7 1-64-15,0-3-56 0,5-1 6 0,2-5-29 16,4-2 18-16,0-2 31 0,0-4 82 0,6-4 37 15,-6-2 87-15,7-4 12 0,-6-4 48 0,-3-3 23 0,0-3 87 16,1 0 45-16,-2-4 99 0,0-4 11 0,-2 2 65 16,1-4 27-16,-1 2 53 0,-2 1-1 15,-1 2 48-15,0 2-55 0,0 3-4 0,-2 3-1 0,-1 4-37 16,0-1-48-16,-1 5-56 0,-3 5-44 0,0 0-35 16,0 0-19-16,6 4-11 0,-3 10 14 0,0 2 11 15,0 4-13-15,1 4 6 0,-2 6-1 0,2 5-21 16,0 1-8-16,4 4-16 0,1 2 236 0,1 2-271 15,1 5-3-15,5 2 20 0,-3 1 227 0,-1-2-270 16,-3 3 234-16,-2-4-277 0,-5-2 13 0,-3-3-26 16,-3-3-35-16,-2-6-38 0,-3-3-50 0,-3-5-4 0,-2-6-2 15,-1-4 16-15,-2-6 37 0,-1-4-7 16,-1-5 50-16,-4-7 31 0,3-3 24 0,-2-4 27 16,3-6 32-16,0-2 68 0,1-2 48 0,2-1 41 15,6 0 13-15,-1 1 34 0,4 0 218 0,2 2-300 0,4 1 223 16,2 1-295-16,2 1 2 0,3-1-29 0,4 5 10 15,-1-2-44-15,4 2 9 0,6 0-23 0,0 2-73 16,3-1-56-16,1 0-124 0,5 1-62 0,0-1-14 16,4-1-377-16,0 0-75 0,3 1-108 0,1-1-168 15,-3 0-180-15,0-2-16 0,-2-1-1138 0,-2-2-1017 16</inkml:trace>
  <inkml:trace contextRef="#ctx0" brushRef="#br0" timeOffset="153065.65">20726 3692 1038 0,'-6'-32'1326'0,"-4"3"-114"0,1 4 177 0,3 3-17 0,3 3-19 0,-1 5-114 15,1 2-238-15,3 5-209 0,0 7-174 0,0 0-27 16,0 13 18-16,4 7-40 0,1 6-51 0,2 6 20 16,0 8-177-16,3 4 31 0,1 3-154 0,-2 6 281 15,1 2-420-15,-1-1-23 0,-1 1-29 0,-5-2-78 16,1-2-113-16,-4 0-103 0,-2-7-105 0,-1-3-117 0,-1-1-134 15,0-9-246-15,1 1-243 0,1-8-165 16,0-2-186-16,2-6-197 0,-2-1-165 0,6-8-597 16,-4-7-998-16</inkml:trace>
  <inkml:trace contextRef="#ctx0" brushRef="#br0" timeOffset="153399.69">21098 4209 567 0,'0'0'977'0,"0"0"87"15,0 0-234-15,0 0-92 0,0 0-86 0,17 0-132 16,-6 2-86-16,7 1-116 0,1 0-43 0,2 0-66 0,4-2-29 16,3-1-58-16,-3 0-4 0,3-2-59 0,-1-3 19 15,-2 0-59-15,-2-4 22 0,-1-3 181 16,-3-3-213-16,-1 1 215 0,-7-7-153 0,-3-3 264 0,-8-1-116 16,0 2 40-16,-9-2 69 0,-1 4 20 0,-9 0 43 15,-3 2 20-15,0 2-7 0,-6 2-23 0,-1 5-29 16,-3 4-17-16,-1 5 4 0,-1 6-5 0,4 4-12 15,-1 9-10-15,2 4-22 0,3 6-4 0,4 3-36 16,6 3-26-16,2 2-40 0,5 4-25 0,6 0-24 16,6 0 51-16,3-1-78 0,4-3-72 0,8 0 49 0,3-5-59 15,2 0 42-15,5-6-11 0,5-3-13 16,5-3-6-16,3-4-82 0,3-3 8 0,4-5-103 16,0-1-88-16,3-5-111 0,-2-2 26 0,2-2-447 0,-7-4-216 15,0-1-164-15,-5-3 25 0,-2-1-493 0,-9-1-58 16,-6-3-959-16,-1 2-1207 0</inkml:trace>
  <inkml:trace contextRef="#ctx0" brushRef="#br0" timeOffset="155066.92">22905 3917 260 0,'-6'-8'501'0,"-4"-1"43"16,3-1 32-16,-2 4-19 0,5-4-3 0,-3 2 9 0,2 1 128 0,-1 2-225 0,4-1-30 0,2 6 0 0,-7-8-30 0,7 8 23 0,-3-5-19 0,3 5 68 16,0 0-7-16,0 0 14 0,0 0-28 0,0 0-17 15,0 0-40-15,6-8-72 0,3 4-47 16,6 0-23-16,7-1-102 0,6 1 90 0,4 1-34 0,4-1-31 16,11-1-33-16,4 3-11 0,3 0-37 0,2 0-7 15,2 2-23-15,-2-1-34 0,-4 1-26 0,-3 0-38 16,-6 0-96-16,-8 0-161 0,-7 1-122 0,-9-1-102 15,-5-1-110-15,-14 1-71 0,12-3 72 0,-12 3-323 16,-18-4-32-16,1-1 45 0,-8 2-47 0,-3 0-36 16,-2-3-517-16,0 1-489 0</inkml:trace>
  <inkml:trace contextRef="#ctx0" brushRef="#br0" timeOffset="155233.38">23229 3751 962 0,'-16'0'639'0,"16"0"55"0,-22 0 22 16,22 0 68-16,-12 1-63 0,12-1-57 0,0 0-79 15,-12 5-77-15,8 2 72 0,2 2 231 0,-1 6-22 16,1 4-65-16,0 1-52 0,2 6-50 0,2 5-69 0,0 2-61 15,2 5-34-15,3 2-53 0,1 2-91 0,1-1-48 16,-2 2-46-16,-1-2-51 0,2 0-33 0,-3-5-70 16,-4 1-126-16,0-4 35 0,-2-4-363 15,-1 0-276-15,-5-4-196 0,2-1-112 0,-4-1-139 16,0-3-189-16,-2-1 16 0,-1-5-1431 0,-1-2-1293 0</inkml:trace>
  <inkml:trace contextRef="#ctx0" brushRef="#br0" timeOffset="155383.28">22974 4584 680 0,'-9'2'943'0,"9"-2"14"0,0 0 6 0,-7 4-13 0,7-4-36 16,16 1-59-16,1 0-45 0,6-1-32 0,6 0-97 16,3-1-108-16,8 0-76 0,7 0 51 0,3-2-236 15,-1 1 70-15,3-2-208 0,-2 1 88 0,-3-2-204 16,0-1 111-16,-3-1-298 0,-3-1-160 0,-2-1-196 0,-4-1-168 16,-6-2-144-16,-1 2-206 0,-9 1-221 15,-2-1 184-15,-5 0-1335 0,-5 2-973 0</inkml:trace>
  <inkml:trace contextRef="#ctx0" brushRef="#br0" timeOffset="155899.6">23687 4298 678 0,'4'-6'1076'16,"3"-1"-213"-16,0 4-65 0,-7 3-41 0,14 0-116 15,-5 4-62-15,3 6-73 0,-1 3-39 0,3 6-74 16,-1 1-34-16,-1 3-53 0,2 4-55 0,-3-1-55 16,1 3-36-16,-3 0-16 0,-2-4-49 0,0 2-69 15,-2-4-60-15,-3-3-73 0,-2-4-59 0,0-2-6 16,-1-4 10-16,-2-1 36 0,-3-3 36 0,0-4 17 16,6-2 41-16,-9-8 41 0,5-1 67 0,1-2 53 15,3-3 31-15,3-2 40 0,3-3 60 0,3-2 84 0,3-1 81 16,3-1 93-16,4-4 22 0,3-2-16 0,5 1-3 15,-2 3 5-15,2-1-4 0,1 4-16 0,-4 4-39 16,0 5-57-16,-3 3-79 0,-2 3 195 0,-2 5-373 16,2 6-29-16,-3 3-28 0,0 7-24 0,-4 3 33 15,0 3-57-15,-1 4 19 0,-2 0-81 0,-2 2-14 16,-4 0-113-16,-2 1-90 0,-3 0-104 0,0-4 57 16,0-4-378-16,-5 4-212 0,4-4-195 0,-1-5-45 0,1-1-134 15,-3-2-157-15,3-2-47 0,3-9-1030 16,-4 5-1068-16</inkml:trace>
  <inkml:trace contextRef="#ctx0" brushRef="#br0" timeOffset="158300.49">24423 3781 421 0,'2'-18'1002'0,"-4"-3"-22"0,2 2 40 0,-1 1 102 0,-1-1 16 0,0 0-51 0,2 4 12 0,-1 4-99 0,1-1-123 0,-1 6-173 0,1 6-164 0,0-8-123 0,1 14-51 0,0 11-56 0,1 4-43 16,0 8 198-16,5 14-305 0,0 5-26 0,2 8-21 15,1 5-21-15,2 4-16 0,-1 2-29 0,0-1-55 16,-2-1-56-16,-1-4 141 0,-1-1-289 0,-3-2-94 16,-2-5 16-16,0-5-50 0,-4-5-50 0,0-5-39 15,-1-6 1-15,-2-6 0 0,-1-6 46 0,1-4 56 16,1-4 87-16,1-6 41 0,3-6 25 0,0 0 37 15,-5-12 23-15,5 1 27 0,5-2 46 0,0-4 40 0,5-2 29 16,3-3 60-16,0 0 36 0,4-2 57 16,0-1 57-16,3 4 53 0,0 2 35 0,-3 1-2 0,-2 1 7 15,2 7-36-15,-6-2-55 0,2 3-37 16,1 7-40-16,-2 2-26 0,2 2 20 0,0 7-106 0,1 1 209 16,-1 2-233-16,3 3 177 0,-2 2-235 0,2 0 162 15,-3 2-272-15,2 0 96 0,-3 0-312 0,1 0-84 16,-2-2-73-16,-2-2-46 0,-2 0-133 0,0-3-92 15,0-3-132-15,-3-1 61 0,-1-3-238 0,-4-5 25 0,0 0-1092 16,0 0-772-16</inkml:trace>
  <inkml:trace contextRef="#ctx0" brushRef="#br0" timeOffset="158616.06">24993 4342 104 0,'-6'-4'650'0,"6"4"114"16,0 0-76-16,-2-7-127 0,2 7-26 0,0 0-60 15,21 1-83-15,-8-1-72 0,6 2-55 0,4-2-51 16,1 0-47-16,1 1-25 0,3-2-29 0,-1-1-14 0,0-2-28 16,-1 1-15-16,-1-4-2 0,-4 2-2 15,1-4 1-15,-3 0 23 0,-6-1 33 0,-1 1 50 16,-5-3 26-16,-2 3-4 0,-3-4 18 0,-4 3-23 16,-4 1 44-16,-4 0-18 0,-2 2 20 0,-8 3 175 0,-1 1-210 15,-2 3 210-15,-2 1-230 0,-1 4 4 16,1 2 28-16,2 1-30 0,0 5 25 0,0 1-29 0,3 1 7 15,4 4-37-15,2 1 8 0,2 1-37 0,5 0-11 16,0 1-20-16,7 0-6 0,1 0-10 0,2 0-15 16,6-1-5-16,1-2-9 0,4-3-21 0,0-1-23 15,5-2-40-15,2-6-47 0,2 4-56 0,1-4-94 16,2-3-120-16,-3-2-140 0,2-3-133 0,-3-3-164 16,1 1-191-16,-3-4-119 0,1-3-1125 0,-2-1-849 0</inkml:trace>
  <inkml:trace contextRef="#ctx0" brushRef="#br0" timeOffset="159065.88">25524 4246 439 0,'0'0'907'0,"4"-8"-70"0,-4 8-153 15,0 0 35-15,1 7-38 0,-4 3-25 0,2 1-74 16,-3 3-50-16,4 4-98 0,0 0-56 0,0 1-53 16,0 2-52-16,3-2-55 0,-2 1-45 0,0-2-33 15,-1 1-41-15,0-4-70 0,-1 1-79 0,-2-4-78 16,1-3-41-16,-1 1-19 0,-3-4 4 0,6-6-19 15,-11 4-6-15,11-4-17 0,-11-4-18 0,4-2 9 16,0-4 3-16,1 1 34 0,2-3 184 0,-1-4-173 16,0 1 208-16,0-6-173 0,2 2 46 0,1 0 105 0,0-3 55 15,1 2 63-15,1 0 47 0,-1 2 22 0,1 2 39 16,2 2-10-16,-2 2 13 0,3-1-43 0,-1 5 17 16,5-2-43-16,-1 3-10 0,4-2-17 0,3 3 25 15,1-1-2-15,2 1 28 0,3 2-2 0,1-4 34 16,3 2 191-16,2 1-196 0,3-3-9 0,-2 3 39 15,4-1-3-15,-5 1 42 0,-3-1 35 0,-3 2 58 16,-5 0 16-16,2 1 29 0,-9-1 2 0,-7 4-50 0,13-3-73 16,-13 3-75-16,0 0-57 0,3 7-19 0,-7 2-14 15,-1 4-15-15,-4 3-11 0,0 3-10 16,0 3-33-16,-4 1 6 0,4 5-17 0,0 0-11 16,2 0-11-16,0 0 222 0,3 1-307 0,-1-1-31 15,4 0-30-15,0-2-24 0,3-2-11 0,-2-2 166 0,5-1-256 16,2-2 140-16,2-4-222 0,2-1 22 0,-2-3-56 15,5-4-87-15,0-4-107 0,0-1-116 0,-1-4-93 16,2-3-119-16,-2-4-112 0,-3 0 52 0,3-2-184 16,-1-3-33-16,-1-3-728 0,3 0-615 0</inkml:trace>
  <inkml:trace contextRef="#ctx0" brushRef="#br0" timeOffset="159283.42">26181 4165 394 0,'6'-9'1110'0,"4"-1"54"0,-3 3 111 0,-1 0-41 0,-1 2-88 0,2 1-86 0,-7 4-100 0,0 0-87 0,15 6-100 15,-10 4-76-15,0 4-79 0,-2 3-47 0,-2 4-75 16,2 5-86-16,-3 1-77 0,-2 3-64 0,0 0 191 16,-1 0-333-16,1 0-28 0,-4 0-113 0,1 0-90 15,0-1-99-15,-1-4 43 0,0-2-398 0,-1-1-267 0,3 0-184 16,-1-6-118-16,1 0-254 0,-1-5-246 0,-1-4-1161 15,6-7-1322-15</inkml:trace>
  <inkml:trace contextRef="#ctx0" brushRef="#br0" timeOffset="159500.23">26077 3904 665 0,'-1'-26'1148'16,"-2"1"-10"-16,3 4 208 0,0 2 4 0,2 2 30 15,-1 3-182-15,0 2-156 0,2 2 81 0,-1 3-401 0,-2 2 172 16,0 5-401-16,4-10 148 0,-4 10-381 0,0 0 187 16,1-6-370-16,-1 6 162 0,0 0-364 15,0 0 96-15,-1 9-383 0,-1-2-202 0,-2-1-274 0,-4 3-178 16,-1-1 19-16,-2 2-576 0,-3 1-309 0,-1-5-627 16,1 3-1146-16</inkml:trace>
  <inkml:trace contextRef="#ctx0" brushRef="#br0" timeOffset="161649.92">26385 3570 357 0,'7'-13'536'0,"-2"2"78"0,1 0-57 0,-1 3-5 0,3 0-105 0,-2 3 42 0,-1 1-139 0,-5 4 5 0,8-8-123 0,-8 8 8 16,0 0-109-16,8-2 68 0,-8 2-58 16,2 7 20-16,-2-7 11 0,7 7 13 0,-7 2-1 15,0-2-3-15,1 1-6 0,0 2 29 0,-1-1 15 0,0 4 188 16,3 1-177-16,-1-2 1 0,-2 5 19 15,0 1-18-15,2 1 34 0,0 5-6 0,-2 0 31 0,0 1-16 16,-1 3 2-16,-2 0-32 0,3 4-27 0,-2-1-48 16,-1 5 2-16,4 0-59 0,-1 2 4 0,3 1-45 15,-3 1 0-15,3-4-56 0,2 2-39 0,0-4-81 16,1 0-37-16,1-1-86 0,0-3 0 0,0-3-87 16,0-2-1-16,2-2-80 0,-1-5-65 0,-2-1 47 15,2-3-415-15,-3-4-114 0,-2 0 95 0,-1-4-1348 16,-2-6-806-16</inkml:trace>
  <inkml:trace contextRef="#ctx0" brushRef="#br0" timeOffset="161817.03">26250 4127 276 0,'-3'-6'797'0,"2"-2"27"0,1 8-134 0,5-9-49 16,5 6-36-16,3-2-99 0,5 3-127 0,0 0-45 15,9 2-63-15,3 2-55 0,2-1-59 0,5-1-50 16,3 0-113-16,0 0-160 0,2 0-183 0,1 0-196 0,-1-1-260 16,-1-1-818-16,-1-2-523 0</inkml:trace>
  <inkml:trace contextRef="#ctx0" brushRef="#br0" timeOffset="162149.56">27004 3929 227 0,'-16'-9'706'16,"1"2"46"-16,-5 3-51 0,0-1-34 16,-1 5-22-16,-1 5-86 0,-2 3-100 0,3 1-79 0,-2 4-55 0,3 5-79 15,2 1-44-15,1 1-18 0,3 2 118 16,4 1-243-16,5 0-44 0,2 1-43 0,3-2-38 16,4-2-31-16,5-1-25 0,1-2-8 0,7-2-17 0,-2-4-8 15,3 0 29-15,4-5 31 0,-2-4 8 0,0-2 29 16,0-5 15-16,-2 0 23 0,-3-5 21 0,0 0 68 15,-2-4 67-15,1 1 50 0,-3-1 54 0,-2 0 219 16,1 1-124-16,-4 1 279 0,1 0-110 0,-4 5 9 16,1-2-19-16,0 6-115 0,-4 3-74 0,3-6-92 15,-3 6-21-15,5 9-42 0,-3 2 22 0,1 0-31 16,-1 4-18-16,2 3-16 0,1 0-29 0,1 2-37 16,-1 0 15-16,2 1-77 0,0-2-78 0,0-1-104 0,-3-1-144 15,4 0-186-15,-3-3-130 0,1-3 16 16,-2 1-410-16,1-2-69 0,-1-1-202 0,1-4-638 0,-5-5-644 15</inkml:trace>
  <inkml:trace contextRef="#ctx0" brushRef="#br0" timeOffset="162582.32">27276 3892 584 0,'6'-5'858'0,"3"-1"54"0,-2-1-34 0,0 3-3 0,0 1-164 0,-7 3-122 16,13 3-101-16,-6 5-3 0,1 5-61 0,-1 5 19 15,3 1 126-15,-2 6-287 0,-1 0-56 0,-2 1-25 16,-1 2-52-16,-2-1-36 0,0-4-52 0,-4 0-36 15,0-2-49-15,-2-5-117 0,-3 1 120 0,2-5-258 0,-3-1 172 16,2-4-198-16,-1-4 241 0,7-3-180 0,0 0 43 16,-16-4 53-16,15-2 38 0,4-5 254 15,-1 0-121-15,4-3 283 0,2 0-111 0,4-5 94 16,2 0 88-16,1 0 82 0,6-2 41 0,0 1 3 0,4 2-47 16,0 0-18-16,-2 4-21 0,4 1-13 0,-3 5-39 15,3 2-52-15,-4 4-44 0,-1 2-47 0,-2 4-30 16,1 3-5-16,-3 1-94 0,1 4 6 0,-4 4-23 15,-1-2-21-15,0 4-34 0,-3-4-103 0,-3 1-138 16,-1 0-180-16,-3-2-240 0,-4 0-214 0,0-3 19 16,-2 2-460-16,2-3-182 0,-4 1-79 0,6-2-950 15,-1-1-1098-15</inkml:trace>
  <inkml:trace contextRef="#ctx0" brushRef="#br0" timeOffset="162899.54">27864 4044 483 0,'0'-7'669'0,"0"7"-2"15,2-9-119-15,-2 9-119 0,0 0-61 0,7-5-56 16,-7 5-64-16,11 5-44 0,-2 1-36 0,0-3-28 16,5 0-29-16,2-1-22 0,0 2-14 0,3 0-13 15,4-3-13-15,2-1-10 0,0-1-8 0,2-1-2 16,-1-2 23-16,-3-1 110 0,-2-2 122 0,-5-2 102 16,-4 1 279-16,-3-3-143 0,-6-1 28 0,-4 2 18 15,-6-1-34-15,-4 3-7 0,-3 2-44 0,-5 1-23 0,-1 3-39 16,-5 4-34-16,-2 3-30 0,0 2-112 0,0 6 43 15,2 2-38-15,4 2-52 0,2 5-20 16,5 0-26-16,4 3-31 0,6 0-11 0,7 0-21 0,4 0-10 16,6 0-19-16,4-5 2 0,6-1-13 0,2-2-7 15,7-5-9-15,3 1 1 0,3-5 8 0,3-1-18 16,0-3-2-16,0-2-15 0,1-2-26 0,-4-1-67 16,1-1-117-16,-2-2-129 0,0-2-212 0,-7 2-174 15,0 0-139-15,-5-1 29 0,0 2-467 0,-6-3-167 16,-5 5 50-16,-3-1-800 0,-11 2-821 0</inkml:trace>
  <inkml:trace contextRef="#ctx0" brushRef="#br0" timeOffset="163449.2">25539 5332 252 0,'-17'2'748'0,"2"0"129"0,15-2-3 0,-15 0 2 0,15 0-140 0,4-11-5 0,11 0-251 0,13-4 74 0,14 1-170 16,13-5-58-16,19-2-31 0,17-1-43 0,14-1-57 15,14-4-41-15,15 1-18 0,14 1-20 0,8 0-29 16,10 0 7-16,8-2 12 0,9 3-8 0,7 1-34 0,1 3 3 15,0 2 173-15,-3 5-239 0,-10 4 154 16,-16 5-343-16,-16 4-12 0,-24 0-471 0,-24 2-307 0,-29 1-78 16,-23 2-265-16,-24 1-537 0,-20 1-605 15</inkml:trace>
  <inkml:trace contextRef="#ctx0" brushRef="#br0" timeOffset="163634.31">26038 5525 314 0,'-89'22'891'0,"15"-6"-4"0,21 0-176 16,16-3-50-16,21-2-5 0,21-5-77 0,23-2-55 16,17-3-12-16,22-4-20 0,18 1-10 0,19-4 6 15,12-5-9-15,22 1-32 0,10-1-84 0,12-4-69 0,9 0-38 16,12-3-54-16,6-1-28 0,3 0-63 0,2 1-43 16,-3 0-139-16,-6 1-213 0,-11 3-266 15,-11-2-270-15,-20 2-115 0,-18-1-316 0,-20 1-1054 0,-18-1-907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3-14T05:18:10.810"/>
    </inkml:context>
    <inkml:brush xml:id="br0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13462 2207 52 0,'-10'1'422'0,"0"2"127"0,1-1 1 0,9-2 1 0,-17 3-53 0,17-3-12 0,-15 4-32 0,15-4-68 0,-8 7-43 0,8-7-38 0,-5 6-90 0,5-6 21 0,1 13 9 16,4-2-45-16,6-2 64 0,5 2-59 0,8 1 69 15,8 1-108-15,9 0 53 0,13 0-94 16,11 1 57-16,12 1-76 0,16-1 45 0,13 1-101 16,12 1 63-16,11-1-91 0,11 1 62 0,13 2-11 15,4 0-13-15,5 2-85 0,0 1 84 0,-2 1-25 0,0-3-32 16,-8 1-60-16,-9-2-95 0,-14 0 23 0,-9-4 98 15,-12-2-231-15,-13-1-14 0,-15-5 14 0,-14-1-43 16,-15-3-43-16,-10-2-60 0,-11-2-36 0,-11-3-77 16,-12 0-86-16,-9-1-119 0,-3-2-548 0,-8 1-401 15</inkml:trace>
  <inkml:trace contextRef="#ctx0" brushRef="#br0" timeOffset="918.01">13861 2145 219 0,'0'0'727'0,"1"-7"140"0,-1 7-34 0,0 0-6 0,3-9 59 0,-3 9-120 0,0 0-58 16,0 0-126-16,0 0-12 0,0 0-48 0,0 0-30 15,0 0-98-15,0 0-39 0,0 0-103 0,0 0-26 0,-7 5-40 16,3 3 42-16,2 2-34 0,-3 3-20 0,0 5-3 16,0 2-19-16,-2 4-1 0,1 4-35 0,-1 5 14 15,1 2-4-15,-3 5-10 0,1 1-35 16,-1 4 13-16,-1 1-49 0,1 3 17 0,-2 1-51 16,-1 0 19-16,1 1-30 0,-2-1 25 0,3-1-13 0,1 2 28 15,-3-4-36-15,5 2 13 0,-1-3 6 0,0-2 2 16,4-2-13-16,-2-2 0 0,2-1 10 0,0-3-4 15,3-4 3-15,-3-1 157 0,4-3-188 0,-1-3 201 16,0-1-259-16,-1-2 41 0,1-3 189 0,1-2-227 0,0-1 6 16,0-1 15-16,0 0 13 0,0-2 14 15,-1 1-8-15,1-2 17 0,-3-1-13 0,3 1 7 16,0-2-39-16,-1 0 53 0,0-1-2 0,-1 0 17 0,2-2-21 16,-2 0 23-16,1-1-29 0,-2 2 5 15,2-2 0-15,-2 1 8 0,-2 2-1 0,3-2-7 0,-4 0-4 16,1 4 5-16,-1 1 1 0,0-3-5 0,-1 2-3 15,-2 2 9-15,4-1-3 0,-6 1 1 0,2-2 2 16,0 2-25-16,0 0 19 0,1 0-21 0,0-3 4 16,3 1-15-16,-2-3-21 0,-2 2 13 0,5-3-8 15,1 2 1-15,1-2-3 0,-1 0 4 0,1 0-6 16,0 0-2-16,2-1 4 0,0-6 5 0,0 11 26 16,2-6 3-16,-2-5-17 0,2 14 23 0,1-8-12 15,1-1 16-15,-1 2-19 0,4-4 24 0,2 1-28 0,2 1 23 16,1-3-6-16,7 2 17 0,4-2-19 0,6-4 29 15,6 2-26-15,7-3 1 0,6 2-37 0,9-3 30 16,7 1-23-16,7 0 47 0,5 1-28 0,4 1 11 16,7-1-19-16,1-1 10 0,7 2 10 0,3-1-37 15,1 2-9-15,3 0-48 0,1 0 13 0,0 0-25 16,-1 0 62-16,3 2-53 0,-3 2 25 0,-2-2-14 16,0 3 28-16,-5 1-11 0,-3 2 15 0,-6-4-25 15,-8 1 17-15,-8 0-24 0,-9 0 36 0,-6-4-6 16,-7 1 36-16,-13-1 1 0,-5-1 95 0,-6-1 71 0,-6-1 86 15,-3 1 16-15,-6 1 30 0,-9 0-42 16,13-2-12-16,-13 2-83 0,0 0-15 0,13-1-45 16,-13 1-4-16,0 0-58 0,0 0-10 0,-7 4-51 15,7-4 16-15,-7 6-23 0,7-6 1 0,-9 4-19 16,9-4-2-16,-9 3-41 0,9-3-27 0,-13 3-100 16,13-3-78-16,-14 0 9 0,14 0-471 0,-18-4-290 0,7-3-166 15,0 1-1003-15,-4-4-861 0</inkml:trace>
  <inkml:trace contextRef="#ctx0" brushRef="#br0" timeOffset="1233.08">16160 2888 443 0,'9'-17'888'0,"-1"5"107"0,-2 1 25 0,0 2 133 0,-2 2-127 0,0 1-146 0,-4 6-168 0,4-6-99 0,-4 6-162 0,1 7-17 15,-1 8-91-15,-1 6 18 0,-2 7 36 0,-1 8 23 16,0 8-19-16,-1 5 6 0,-2 6-3 0,-1 5-27 16,-1 5-3-16,-2 2-88 0,-1 3-3 0,-1 0-63 0,-2 0-37 15,0 4-24-15,-2-2-21 0,-1-2-16 0,2-1-32 16,-4-3-38-16,4-3-40 0,-1-4-95 0,2-5-120 15,0-5-137-15,4-7-202 0,2-3-242 0,-1-6-191 16,8-5-150-16,-1-4-308 0,0-9-307 0,2-7-816 16,1-8-1144-16</inkml:trace>
  <inkml:trace contextRef="#ctx0" brushRef="#br0" timeOffset="1599.28">15762 1741 527 0,'4'-18'872'16,"-1"4"72"-16,-1 1 30 0,1 3-83 0,-2 3-193 0,-1 7-161 15,0 0-115-15,0 0-91 0,3 23-56 0,-2 2-33 16,-1 7-8-16,1 10 19 0,1 2-16 16,1 5-16-16,1 2-58 0,0 3 25 0,1 0-68 0,-1 1 22 15,1 0 124-15,-1-5-222 0,1-3 85 0,-4-3-264 16,1-3-77-16,0-4-111 0,-2-6-123 0,-1-6-145 15,-2-5-91-15,1-2-48 0,-2-6-37 0,0-8-106 16,4-4-758-16,-11-8-526 0</inkml:trace>
  <inkml:trace contextRef="#ctx0" brushRef="#br0" timeOffset="1800.8">15770 1898 255 0,'8'-31'663'0,"3"5"130"0,1 2-29 0,4 1-61 0,4 3-48 16,4 3-107-16,3 4-77 0,1 4-79 0,4 4-70 15,2 5-57-15,2 4-46 0,1 6-38 0,3 4-45 16,-2 5-25-16,-1 5-8 0,-6-1-25 0,-8 4-15 16,-8-2-16-16,-7 1 2 0,-12-1 15 0,-5 0 16 15,-8-1 14-15,-7-4-74 0,-8-1 86 0,-5-1-65 16,-6 0 82-16,-1-3-101 0,-2 1 57 0,0-4-91 16,3-1 81-16,3 0-188 0,4-1-115 0,7-1-233 15,2 1-242-15,7-3-270 0,4 0-1093 0,2 0-689 16</inkml:trace>
  <inkml:trace contextRef="#ctx0" brushRef="#br0" timeOffset="2549.98">14270 4238 29 0,'7'-17'298'0,"1"0"97"0,0 3 67 0,-2-1 11 0,2 0-4 0,-2 1-124 0,-1 0-5 0,0 3-52 0,1 1 84 0,-1 0-66 0,0 1 68 0,-2 2-59 0,3-2 17 16,0 4 4-16,-1 1 9 0,-1 0-5 15,-4 4-2-15,10-4-28 0,-10 4-7 0,9 4 21 16,-2 3 20-16,-1 2 19 0,0 6 23 0,-1 5-3 15,1 4 14-15,-1 4 16 0,-4 7-23 0,4 0-54 0,-1 6-25 16,2 0-59-16,-2 5-44 0,0 6-11 0,-2 4-29 16,1 0-23-16,-2 1-20 0,2 3-7 0,-2 0-25 15,1-1-10-15,-1-3-25 0,-1 0-33 0,0-4-83 16,0-4-145-16,-1-4-172 0,-1-3-146 0,0-4-193 16,-1-5-162-16,-1-3-243 0,2-4-24 0,-5-3-418 15,-2-8-621-15,-1-5-792 0</inkml:trace>
  <inkml:trace contextRef="#ctx0" brushRef="#br0" timeOffset="2833.16">14074 4986 657 0,'3'-5'1042'0,"-3"5"-137"0,0 0-128 15,0 0-119-15,16 9-103 0,-12 5 83 0,4 4-258 0,-2 7-58 16,1 1-33-16,0 4-62 0,-3-1-16 0,2 3-60 15,2 2-1-15,1 0-29 0,-1 0 1 0,1-3-48 16,1-2 18-16,0-2-34 0,2-7 31 0,-1-1 7 0,3-5 95 16,-1-3 34-16,5-6 77 0,-1-5 8 15,6-4 33-15,2-5-17 0,1-5-20 0,2-1-42 0,1-4-37 16,-1-3-25-16,2-3-37 0,0 0-19 0,1-5-45 16,-4-1-13-16,1 0-20 0,0-1-65 15,0-1-108-15,-5 3 36 0,0-2-343 0,-4 4-120 0,-1 2-83 16,-4 2-133-16,-1 5-122 0,-5 2-42 0,-2 5-78 15,-2 4-265-15,-5 1-556 0,1 7-588 0</inkml:trace>
  <inkml:trace contextRef="#ctx0" brushRef="#br0" timeOffset="3566.99">13045 5961 156 0,'-16'-4'702'0,"2"2"102"0,2-2-17 0,12 4-50 0,-11-4-57 0,11 4-145 0,0 0-84 0,0 0-102 0,0 0-27 0,29 1-49 16,3 4-20-16,8-3-52 0,8 2-21 0,12-2-30 15,8 1-2-15,9-3-31 0,12 3-15 0,12-1 17 16,9 1-34-16,10-1 3 0,3 1-33 0,6 0-5 16,3-1 4-16,7 1 25 0,3 1-33 0,0 2 20 0,-2-1-30 15,-2 0 7-15,-2 1-7 0,-5 1-6 0,-3-1 2 16,-5 4-14-16,-8-4-8 0,-10 2 8 0,-9 0-8 16,-10-4 5-16,-8 1-22 0,-13-1-9 0,-7-3-10 15,-15 1 6-15,-5-2 19 0,-10 0 12 0,-7-3 3 16,-4 1-12-16,-7-1-19 0,-10 3 0 0,9-5 2 15,-9 5-3-15,-2-9 2 0,2 9-14 0,-12-6 28 16,3 4-12-16,0 0 9 0,0 1-9 0,-2-2 29 16,11 3-7-16,-17-2-1 0,17 2-8 0,-14-2 0 15,14 2 8-15,-13-1-54 0,13 1 58 0,-9-3-5 16,9 3 8-16,-10-4 9 0,10 4 0 0,0 0 40 16,0 0 17-16,-9-2 27 0,9 2 32 0,0 0 33 0,0 0 17 15,0 0 21-15,0 0 12 0,0 0 9 16,0 0 1-16,0 0-29 0,0 0-39 0,0 0-72 0,0 0-27 15,0 0-13-15,0 12 0 0,0 1 27 0,4 7 38 16,-1 5 26-16,-2 8 56 0,0 5 48 0,2 5 18 16,-1 4 22-16,3 5 11 0,-1 3 7 0,1 4-17 15,3 3-26-15,5-1-13 0,-2 1-54 0,2 6-8 16,4-2-42-16,-3 0-8 0,2-2-53 0,-3 0 233 0,0-4-322 16,-4-8 138-16,0-1-378 0,0-8 17 15,-4-3-425-15,-4-5-252 0,0-4-149 0,-2-6 57 16,-3-8-597-16,-7-4-200 0,-3-8-771 0,-8-6-1153 0</inkml:trace>
  <inkml:trace contextRef="#ctx0" brushRef="#br0" timeOffset="4133.85">13578 6042 693 0,'4'-8'874'0,"1"-1"18"0,-1 5 5 0,-4 4 1 0,4-8-125 0,-4 8-151 0,0 0-130 0,0 0-101 15,0 0-69-15,6 8 56 0,-6 6 25 0,0 4 11 0,0 7-54 16,-2 3-21-16,-1 6-20 0,1 5-57 0,-1 8-4 16,2 2-41-16,0 5-10 0,-2 3-48 0,2 4 4 15,-2-4-53-15,1 3-7 0,0-1-6 16,-3 3 121-16,1-1-168 0,-2 0 3 0,0-3-8 0,-1-1-6 16,-2-2-12-16,4-4-53 0,0-1 72 15,1-4-21-15,2-5-2 0,2-2 1 0,1-2-2 0,0-4-12 16,1-8-1-16,0-2-9 0,4-3-2 0,1-2 11 15,-1-4 7-15,3-2 11 0,3-3-1 0,-1 0-8 16,6-5 6-16,2-1 13 0,4 0 1 0,4-1 10 16,3-2 129-16,6 1-179 0,8-1 0 0,4-1 9 15,5-1 18-15,3 2-7 0,9-1 10 0,1-1 169 16,7 2-210-16,9 0 195 0,6 0-219 0,8 0 197 0,9 0-198 16,7 2 12-16,5-2 187 0,-2 0-211 15,4-2 191-15,1 2-203 0,0-3 196 0,0 2-208 0,-5-2 15 16,-5-1 175-16,-9 1-199 0,-5-3 157 0,-11 0-218 15,-5-3 81-15,-13 0-246 0,-5-1-30 0,-11 2-8 16,-10-3-6-16,-7 1-21 0,-7-1-41 0,-5 1-91 16,-8 0-118-16,-4-1-152 0,-6 3 6 0,-7-1-378 15,-3 3-281-15,-4-2-574 0,-3 0-657 0</inkml:trace>
  <inkml:trace contextRef="#ctx0" brushRef="#br0" timeOffset="5533.06">14773 6213 246 0,'7'-32'537'0,"-5"1"14"0,-2 0 249 0,3 3-132 0,-6 0 50 0,6 1-8 0,-2 2-84 16,3 3 10-16,-3 5-38 0,0 1 19 0,1 5 1 0,-1 2-61 15,-1 1-128-15,0 8-85 0,1-8-93 0,-1 8-27 16,0 0-40-16,3 12 37 0,-2-2-25 0,0 3 7 16,1-1 8-16,-1 5 6 0,0 1 4 0,-1 3 21 15,1 4 9-15,1 5-26 0,-2 3-4 16,0 4-14-16,-3 1-29 0,3 4-16 0,0-1-34 16,1 3-29-16,-1-1-22 0,2-2 5 0,-2 2-31 0,1-4-6 15,0-1-18-15,-1-3-1 0,2-5-18 0,-1-2 7 16,0-3 4-16,0-4-20 0,1-5-22 0,-1-4-7 15,0-2 7-15,1-1 13 0,-1-3 14 0,-1-6 13 0,0 0 1 16,5 4-5-16,-5-4-3 0,6-9-38 16,-2 3-49-16,-1 0-68 0,1-2-106 0,-3 0-171 0,0-1-94 15,-1 2-113-15,0 0-121 0,0-2 79 0,0 1-410 16,0 0-158-16,0-1-63 0,0 1-944 0,-1 0-855 16</inkml:trace>
  <inkml:trace contextRef="#ctx0" brushRef="#br0" timeOffset="7834.9">14769 7670 480 0,'2'-19'749'0,"0"-3"49"0,-1 0-16 0,2 3 139 0,0-1 5 0,-2 2-38 0,-1 3-58 0,1 2 12 0,-1 1 38 15,0 5-127-15,0 7-130 0,0-12-126 0,0 12-104 16,-5 9-56-16,0 2 149 0,-4 14-208 0,1 0 27 0,1 11 6 15,0 5 220-15,0 7-292 0,2 4 230 16,2 7-300-16,-1 2-2 0,4 5 235 0,-1 1-320 0,2 2 35 16,3 1-53-16,5 1 76 0,0 3-1 15,1-2-55-15,0-2 26 0,2-3-77 0,-2-2 53 0,-2-8-72 0,-1-3 51 16,0-8-68-16,-3-8-26 0,-1-6-129 16,0-7-85-16,0-5-49 0,-1-4 210 0,-2-3-217 15,0-6 203-15,0-7-275 0,-5 6 63 0,-1-9-346 16,-2-1-132-16,-5-3-65 0,2-4-115 0,-1-1-182 0,-3 0-239 15,-1-3 18-15,-1-3-1027 0,0-1-993 16</inkml:trace>
  <inkml:trace contextRef="#ctx0" brushRef="#br0" timeOffset="8116.96">14414 8443 1211 0,'0'0'1260'0,"-10"-6"-159"0,10 6-173 0,-9 4-89 16,5 8-57-16,0 3-56 0,3 10 33 0,0 4-90 15,2 4-80-15,-1 5-92 0,3 1-70 0,-1 4-90 0,2-1-54 16,0 0-59-16,1-2 100 0,3-1-209 0,-2-2 123 16,0-2-186-16,3-1-59 0,-2-7 51 15,0 1-74-15,1-6 70 0,5-2-61 0,0-2 64 0,3-3-59 16,2-5 57-16,5-1-62 0,3-6 51 16,3-5-38-16,2-5 60 0,3-5 151 0,1-6-185 15,1-4 167-15,1-7-173 0,1-2 172 0,-2-1-175 0,-2-4-6 16,-1 0 2-16,-2 1-2 0,0 0-4 0,-4 3-4 15,-2 1-12-15,-3 1 99 0,-2 4-352 0,1 0-165 16,-3 2-116-16,-2 5-130 0,-3 2-97 0,-2 4-94 16,-1 4-139-16,-3 3-88 0,-7 6-42 0,0 0-1052 15,7 3-802-15</inkml:trace>
  <inkml:trace contextRef="#ctx0" brushRef="#br0" timeOffset="9084.09">13912 9751 410 0,'-31'-11'592'0,"-1"0"7"0,-2-3-2 0,-3 4-14 0,1 0 19 0,-1 1-44 0,1-1-29 0,0 4-58 0,4 1-30 0,2-1-41 15,4 1-1-15,4 2-88 0,8 1-20 0,0 0-92 16,14 2 0-16,-13 4-58 0,13-4 5 0,8 8-9 15,11 1 42-15,6-1-8 0,13-1 2 0,9 3-12 16,9-3 22-16,12 0-15 0,11 1 14 0,8-2-39 16,9 1 11-16,6-3-26 0,9 1-14 0,6 1 14 15,6-3-16-15,3 0-4 0,-2 1-30 0,-4-3-15 16,-1 1-2-16,-3 1-20 0,-6 0-2 0,-6-3-9 0,-7-2-6 16,-6 1 1-16,-8-2-4 0,-10 0 3 15,-7-1-7-15,-6-2-14 0,-8 0 11 0,-7-1-3 16,-4 1-8-16,-6-3-4 0,-6 2 2 0,-5-2-10 0,-3 2 0 15,-2-2 4-15,-5 2 11 0,0 0-11 0,-1 0 18 16,-13 7-22-16,12-11 4 0,-12 11 16 0,12-7-11 16,-12 7 15-16,0 0-22 0,0 0 18 0,12-7-25 15,-12 7 28-15,0 0-20 0,0 0 25 0,0 0-19 16,0 0 20-16,0 0-16 0,0 0 28 0,0 0-34 16,0 0 28-16,0 0-18 0,0 0 20 0,0 0-33 15,0 0 36-15,16 7 9 0,-16-7 36 0,8 16-26 16,-8-16 80-16,11 22 9 0,-7-8 41 0,4 1 132 0,0-2-157 15,-1 4 217-15,3-2-218 0,1 1-5 16,-1 0 39-16,4 0 15 0,-2 0 4 0,3 0 19 0,-2-1-29 16,2-1 35-16,-1 0-38 0,-1-3 22 0,-2-1-57 15,-2-3 21-15,1 1-69 0,-6-5 42 0,3 1-66 16,-7-4 50-16,6 6-18 0,-6-6-10 0,0 0-17 16,0 0-15-16,8 4-10 0,-8-4-29 0,0 0-72 15,0 0-101-15,0 0-149 0,0 0-216 0,-5-6-295 16,-2 2-346-16,-1 0-163 0,-3-2-142 0,-3 1-195 15,-5-3-85-15,1-1-711 0,-4 0-1031 0</inkml:trace>
  <inkml:trace contextRef="#ctx0" brushRef="#br0" timeOffset="10033.79">13991 9463 129 0,'-4'-8'615'16,"3"2"148"-16,0 0 37 0,-1-1-23 0,2 7 73 0,3-12-34 0,-3 12 6 0,1-10-28 0,-1 10 53 0,2-6 3 0,-2 6-86 0,0-8-136 15,0 8-111-15,0 0-107 0,0 0-83 0,0 0-75 16,0 0-67-16,-8 13-38 0,4 0-30 0,-2 7-3 16,-2 6-27-16,2 5-6 0,-1 5-17 0,2 10-15 15,4 0-5-15,-1 6 3 0,4 6 184 0,4 5-219 16,1 5 21-16,2 4 5 0,2 2 8 0,1 0 21 0,0 0-19 15,0-3 7-15,-2 0 2 0,3-3-30 16,-4 0 22-16,1-5-16 0,-1 0 19 0,-4-5 205 0,0-4-253 16,-1-4 196-16,-1-3-239 0,-2-6 0 0,-1-4 19 15,-1-5 7-15,-2-5 1 0,0-4-3 0,2-3 6 16,-3-3-5-16,3-3 5 0,-3-3 4 0,3-3 18 16,0 0-45-16,1-1 214 0,0-7-239 0,-2 9 22 15,2-9 3-15,-5 10-1 0,5-10-3 0,2 10-9 16,1-3 14-16,-1 1-1 0,0-1-8 0,2 0-4 15,0 1-10-15,0 2 195 0,2-3-233 0,-1 3 175 0,3-4-213 16,-2 2 188-16,2-2-188 0,-2-1 190 0,3-2-170 16,0-1 185-16,-1 1-184 0,-8-3 197 15,16 3-191-15,-16-3 187 0,17 0-189 0,-17 0 194 0,21-3-186 16,-10 0 192-16,3 1-180 0,0 0 179 16,4-1-211-16,0 0 228 0,4-1-188 0,3-1 178 0,3 3-182 15,6-2 203-15,3 2-210 0,6-1 218 0,3 0-195 16,5 1 22-16,4-1 19 0,5 1 7 0,5 2 21 15,2 2-9-15,3-2 205 0,-2 3-231 0,1-1 208 16,4 1-225-16,0 0 200 0,1-1-211 0,-3 2 217 0,2 2-230 16,0-1 219-16,-4 0-230 0,-4-1 216 15,-1 1-207-15,-4 1-54 0,-2-1 71 0,-6 1-12 16,-6-2 36-16,-4 2-17 0,-2-4 40 0,-7 1-38 0,-1 3 23 16,-4-4-27-16,-2 0 28 0,-6-1-33 0,-3 1 40 15,-3-1-21-15,-1-1 32 0,-13 0-36 0,18 2 45 16,-18-2-34-16,16 1 30 0,-16-1 196 0,14 3-257 15,-14-3-59-15,14 3 51 0,-14-3-83 0,10 3 83 0,-2 0 149 16,2-1-157-16,-1 0 152 0,2 0-182 16,-11-2 181-16,20 5-175 0,-10-2 183 0,2-1-172 15,-1-1 170-15,0 1-183 0,-11-2 185 0,22 1-157 16,-22-1 177-16,22-3-163 0,-13 0 203 0,0 0-150 16,4-1 204-16,-3 0-205 0,0-2 194 0,2-2-183 15,-3 1 248-15,-3-4-216 0,4-1 231 0,-3-3-223 0,-2-4 268 16,-4-3-224-16,-1-6 61 0,0-3 8 0,-2-6 58 15,-2-4-37-15,0-3 39 0,1-4-28 0,-3-1-26 16,5-4-7-16,-2-3-23 0,1-2-85 0,-1 0 53 16,2-3-71-16,-2 1 271 0,-2 0-345 0,0-1 231 15,-1 0-427-15,-1 3 111 0,1 3-386 0,1 3 3 16,-2 4-427-16,0 8-214 0,4 2-159 0,-1 8-200 16,-1 5-234-16,5 5-1277 0,0 5-1410 0</inkml:trace>
  <inkml:trace contextRef="#ctx0" brushRef="#br0" timeOffset="11117.04">18059 6556 74 0,'6'-18'309'0,"-6"18"79"0,0-16-9 0,0 16 94 0,0-16-81 0,0 16 60 0,0-16-75 0,0 16 112 0,0 0-85 0,-3-12 10 0,3 12-11 0,0 0-24 15,0 0-26-15,0 0-40 0,0 0 124 16,0 0-257-16,0 0 136 0,0 0-228 0,0 0 140 15,0 0-219-15,0 0 191 0,0 0-189 0,-7 13 205 16,7-13-198-16,-6 25 29 0,3-11 14 0,-1 1 193 0,2 1-203 16,-1 1 196-16,2 1-226 0,0-3-4 0,2 2 34 15,0-3-23-15,-1 0 36 0,0-14-34 0,4 23 26 16,-4-23-20-16,5 16 21 0,-5-16-24 0,0 0 13 16,4 15-3-16,-4-15 30 0,0 0 25 0,0 0 52 15,0 0 4-15,0 0 30 0,0 0-31 0,0 0 19 0,7 11-38 16,-7-11 1-16,0 0-26 0,0 0-6 0,0 0-26 15,0 0-10-15,0 0-31 0,0 0 6 16,0 0-50-16,0 0 9 0,0 0-57 0,0 0 16 0,0 0-87 16,0 0 28-16,0 0-7 0,0 0 35 0,0 0-16 15,0 0 31-15,0 0-11 0,0 0 31 16,0 0-11-16,0 0 43 0,0 0-23 0,17 6 30 0,-17-6-18 16,0 0 46-16,21-10-64 0,-21 10 44 0,16-13-15 15,-16 13 23-15,14-18-22 0,-14 18 21 0,8-22 192 16,-8 22-209-16,0-22 36 0,0 22 17 0,-5-23 3 15,5 23-10-15,-19-17-12 0,19 17-17 0,-32-6 1 16,8 9-19-16,-4 4 34 0,-4 3 4 0,-3 3 35 16,-1 6-4-16,-2 3 19 0,-3 3 19 0,1 4 5 15,5 6 14-15,3 3-5 0,2 1-7 0,10 3-2 0,4 2 24 16,9 1-16-16,7 3 10 0,6-3-19 0,8 1 8 16,9-3 8-16,7-4 14 0,7-3 1 15,11-3-11-15,6-4-10 0,12-2-31 0,6-6-6 0,5-2-14 16,2-2-19-16,1-5-6 0,-4-2-10 0,-3-5-29 15,-4-2-109-15,-6-6-158 0,-4 1-260 0,-10-2-146 16,-6-8-209-16,-7 5-212 0,-8-2-220 0,-8-1-70 16,-5-1-1123-16,-15 11-1092 0</inkml:trace>
  <inkml:trace contextRef="#ctx0" brushRef="#br0" timeOffset="11917.9">17249 9453 695 0,'4'9'973'0,"-1"1"-191"0,1 2 20 0,3-3 45 0,-5 1-127 0,3-1-101 0,-2 3-95 0,1-4-84 0,0 4-59 0,-2-2-11 0,2 0-65 0,2 0-36 0,-1 1-65 0,1-2-37 0,-1 1-20 15,-1-1-38-15,1 0-18 0,0-2-23 0,-3-1-12 0,2 0-13 16,-4-6-9-16,6 6-6 0,-6-6-1 16,6 4 5-16,-6-4-13 0,0 0 1 0,14-2-10 0,-14 2 2 15,10-8-3-15,-10 8 1 0,10-4-1 16,-10 4-1-16,5-5-5 0,-5 5-1 0,0 0-10 16,0 0-19-16,5-4-18 0,-5 4-30 0,0 0-20 0,0 0 1 15,0 0-26-15,0 0 7 0,0 0 5 0,0 0-2 16,0 0 17-16,0 0-10 0,0 0 17 15,0 0 11-15,0 0 9 0,0 0 29 0,0 0-4 0,0 0 26 16,0 0-2-16,13-4 7 0,-6 2 6 0,1-4 5 16,0-4-7-16,0 3 13 0,1-3 2 0,-2 0 23 15,1-2 21-15,-4 2 64 0,-3-1 92 0,-1 0 3 16,-2 2 6-16,-6-4 2 0,-5 7 21 0,-4 2 9 16,-4-2 18-16,-5 6-1 0,-4 4 15 0,-2 2 15 0,-3 5 8 15,1 3 145-15,-1 3-205 0,2 3 184 16,1 4-229-16,4 1-32 0,2 0 2 0,7 3-33 0,6 0 12 15,7 2-21-15,6-4 2 0,6 1 9 0,7 0 0 16,6-4-12-16,8-2-18 0,8-3-18 0,7-2-34 16,10 1 19-16,3-8-42 0,8 0-7 0,1-5-24 15,2 1-66-15,3-5-111 0,1-3-195 0,-3-1-162 16,-1-2-84-16,-2-3-372 0,-4-1-26 0,-5-3-506 16,-5-1-304-16,-7-3-722 0,-7 0-1136 0</inkml:trace>
  <inkml:trace contextRef="#ctx0" brushRef="#br0" timeOffset="12452.07">16525 9762 650 0,'0'-29'908'0,"7"-3"-107"0,6-2-85 0,10-5 51 0,5-2 34 0,7-2-91 0,9-4-80 0,7-1-85 0,9-6-48 0,12 0 1 0,11 2-38 16,10 2 138-16,9 4-194 0,8 4-23 0,1 8-14 16,-2 8 5-16,1 4 128 0,-7 10-209 0,-2 6 126 15,-6 9-238-15,-4 8-71 0,-8 12 10 0,-7 13-54 16,-9 11 26-16,-10 10 168 0,-11 14-230 0,-7 5 172 16,-11 5-209-16,-8 7-32 0,-12 2 67 0,-8 4 194 15,-10 0-216-15,-12 0 186 0,-10-3-227 0,-9-6 194 0,-11-6-233 16,-10-7-25-16,-5-7 38 0,-10-7-31 0,-5-9 21 15,-9-5 43-15,-4-7-64 0,-5-9 37 0,2-7-67 16,-1-9 26-16,5-8-22 0,3-9 62 0,5-6 162 16,6-8-173-16,6-6 183 0,10-7-177 0,8-6 150 15,11-5-138-15,8-8-13 0,8-7 214 16,12-3-160-16,10-7 8 0,10-3 48 0,10-2 0 0,10-5 15 16,9-3 186-16,10-1-230 0,9-7 170 0,12 2-239 15,10 1 127-15,12 8-311 0,7 7 55 0,6 9-318 16,-2 12-113-16,-1 7-136 0,3 12-163 0,2 9-257 0,-3 6-288 15,3 7-1261-15,-6 8-1295 0</inkml:trace>
  <inkml:trace contextRef="#ctx0" brushRef="#br0" timeOffset="50484.03">17398 11678 125 0,'0'0'677'0,"7"-6"186"0,-7 6 31 0,6-3-251 0,-6 3-91 0,13-4 15 0,-3 1-64 0,7-3-13 0,3-6-33 0,6-4-47 16,8-6-56-16,8-11-62 0,8-3-28 0,9-12 154 15,15-13-292-15,13-8-4 0,19-14 23 16,15-6-87-16,16-9 29 0,14-4-70 0,19-1-15 0,5 1-34 15,7 1-56-15,2 7-348 0,0 11-196 0,-7 12-126 16,-12 13-191-16,-13 11-240 0,-18 12-455 0,-17 10-531 16</inkml:trace>
  <inkml:trace contextRef="#ctx0" brushRef="#br0" timeOffset="50667.67">18570 11572 725 0,'-34'15'980'0,"11"-10"-154"16,11-10-102-16,11-11-123 0,11-8-84 0,16-11-113 16,12-11-52-16,16-13-52 0,19-11-18 15,21-16-91-15,19-8-7 0,17-13-71 0,21-4-18 0,21-8-6 16,17-8 22-16,18-5-334 0,17 2-149 0,10 7-121 16,20 6-96-16,6 13-52 0,4 11-132 0,-6 12-625 15,-4 11-444-15</inkml:trace>
  <inkml:trace contextRef="#ctx0" brushRef="#br0" timeOffset="79767.46">16785 1120 25 0,'0'0'248'0,"-1"-7"85"0,1 7 96 0,0 0 30 0,-8-5-14 0,8 5-18 0,-13-1-48 0,13 1 26 0,-18 0-28 0,7-2 1 15,11 2-19-15,-21-3-22 0,9 3 3 0,1-1-37 0,-3-1-13 16,3-1-27-16,-2 2-41 0,-1-6-10 0,1 7-51 15,-1-2-21-15,0-1-9 0,0 0-37 0,1 0-19 16,0 3 0-16,-2-3-25 0,2 0-5 0,1 2-4 16,1 0-19-16,-2 1 4 0,-1 2-19 0,0-2-1 15,-1-1 20-15,0 2-13 0,-7 1-3 0,2-1-15 0,-2 0-2 16,-5 1-1-16,0-2-23 0,-4 0-13 16,1 2 2-16,-2-2 1 0,-3 0-19 0,1-2 15 15,-5 2 16-15,1 0 5 0,-3-2 0 0,-3 2-1 0,-4-1 29 16,0 0-25-16,-6-1 10 0,0 1-13 0,-6 1 9 15,-1 0-6-15,-4 0 9 0,-3 0 1 0,3 0 20 16,-7 1-16-16,2 1 5 0,-5-1-7 0,-2 2-5 16,-1-3 30-16,0 3-20 0,-3 0-6 0,3 0 7 15,-1-1 2-15,4 2-7 0,-2-1 2 0,4 0-4 16,-1 0 15-16,3 0-18 0,1 0 12 0,2 0-10 16,0 0 10-16,1 4 2 0,2-4 13 0,3 1-24 15,0 2 8-15,0 1-2 0,1-1 1 0,4 3-1 16,2-1 9-16,4 0-11 0,0 3 8 0,1 1 19 15,1 1-28-15,2 0-6 0,1 0 17 0,0 0-15 16,3 1 2-16,-2 0 0 0,3 1-2 0,1 1 9 0,-4-1 11 16,3 3-21-16,1-6-6 0,-1 2 4 0,2 2-48 15,-1 0 72-15,1 0-51 0,0 0 52 0,0 0-49 16,1-2 16-16,-1 2 1 0,-1-1 51 0,-1 3 112 16,0-2-149-16,-1 1 15 0,-1 1-17 0,-2 1 7 15,-3 3 9-15,1-2-18 0,-3 2 4 0,-2 0 15 16,1 3-10-16,-2-3 7 0,2 2-8 0,-1 0-5 15,5 1 0-15,-3 0 5 0,3-1 10 0,1 1-9 0,2-1 15 16,1 1-18-16,3 1-2 0,2-1 3 0,1 1 13 16,4-1-17-16,2 0-53 0,1 0 60 15,3-1-40-15,1 1 29 0,1 3-8 0,3 1 54 0,2 1-61 16,3-1 70-16,-4 3-66 0,4 1 49 0,0 2 2 16,-2 0 18-16,2 3-10 0,0 0-12 15,1 3-25-15,2-2 15 0,-1 4-9 0,-1-1 2 0,-1 3-56 16,1-1 59-16,-3 1-56 0,0 0 55 0,0 3-43 15,-3 2 15-15,-1 1 2 0,0 4 7 0,-1 3 70 16,-2 4-53-16,2-1 62 0,-4 3-56 0,2 4-4 0,0-4-2 16,0 1 7-16,4 2 2 0,-1-1-6 15,2 4 25-15,2 1 154 0,3 0-211 0,3 2 13 16,1-2 179-16,5 4-208 0,1-4 201 0,4-2-213 16,5-2-17-16,1-1 37 0,4 4 4 0,0-6 12 0,5 1 1 15,2-2 14-15,3 3-9 0,2-2 7 0,1 0 18 16,1 1-31-16,2 0 28 0,0 1-14 0,2 0 24 15,0 2-10-15,0 5 39 0,-1 2-8 0,1 6 11 16,-2 2-8-16,-2 3 22 0,1 3-17 0,-3 0 14 16,1-1-20-16,-1 5 20 0,1 4 14 0,-2 2 18 0,1 2-28 15,-1 2 24-15,1-2-48 0,2 3 44 16,-1-2-18-16,2 8-6 0,-1-1 10 0,3 3-30 16,1-1 19-16,-1-1-34 0,3 1 15 0,0 0-9 0,1 1-2 15,3 5-2-15,-2-2 11 0,-1 0-31 16,2-1 12-16,-2 0-27 0,1 0 174 0,2 4-188 0,-3 2 8 15,2-5-3-15,0 2 1 0,0-2 2 0,-1 1 16 16,-1 3 0-16,-1-3-6 0,-3 1 5 16,-2-2 4-16,2 1-25 0,-6-7-5 0,0 1 25 0,-1 0 7 15,-3 0 8-15,-2-1-24 0,-4-3 7 0,0-4-30 16,-4-2 25-16,-1-1-23 0,-1-3 27 16,-4 1-16-16,-1-2 29 0,-2 0-25 0,-3-2 24 0,-1-3-31 15,-4-2 26-15,-1-1-26 0,-4-3-9 0,0 1 19 16,-2 1-7-16,-2-3 17 0,-2 2-14 0,-3-5 18 0,-1-2-22 15,-2 0 16-15,1-3-9 0,-3-5-20 16,3-1 9-16,-2-5 14 0,0 1 3 0,3-4-4 16,-2 0 10-16,0-3-16 0,-2-1 26 0,4 0 177 0,-1-5-232 15,-2-2 17-15,3-2-4 0,-1 1-1 0,-1-5 202 16,3-2-235-16,2 1-7 0,-2-3 37 0,0-1-22 16,3 0 33-16,-2-2-15 0,2-1 8 0,1-1 23 15,1 2-17-15,-2-1 20 0,5-3-19 0,-2 0 33 16,2 1 148-16,5-2-193 0,-1 0 181 0,3-1-209 0,3 1 0 15,-2-1 17-15,3 0 6 0,3-1 4 16,1-1 14-16,2 2-12 0,2 1 193 0,2-1-217 16,2 2-7-16,1-3 23 0,2 1-2 0,-1-1 12 0,4-1-8 15,-1 3 31-15,3-1-26 0,2 2 19 0,0 1-10 16,5 1 28-16,1 1-12 0,1 1 19 0,3 2 174 16,0-1-224-16,3 0 9 0,4 1-1 15,-1-1 9-15,5-2 10 0,2 0-13 0,3 1 23 0,3-2 167 16,3-4-213-16,4-1-2 0,2-1 22 0,3-4-14 15,8 0 36-15,5-2-11 0,3-3 7 0,6-2-10 16,11-3 34-16,-1 0-52 0,6-2 49 0,3-4-18 16,4 2-5-16,7-3 10 0,6 1 16 0,3-3-9 0,4 1 21 15,4 0 3-15,1-1 14 0,4 1 4 0,3 1-18 16,2 1 5-16,4-1-2 0,-5 5-9 0,0-4 1 16,1 5-2-16,-1-4-5 0,0 2 45 15,4 1-89-15,-3 0 52 0,-1-3-15 0,4 1 3 16,0-2-18-16,0-1 22 0,3 0-21 0,4-2 14 0,-2 2-17 15,1-5 13-15,3 0-12 0,2-1 20 0,2 1-23 16,-3 0 25-16,-2 0-20 0,0-3 17 0,-3 1-20 16,2-1 32-16,-1-1-32 0,-5 0 19 0,-2-1-12 15,-3-3 17-15,-4 2-9 0,1-3 9 0,-1-2-29 16,-4-1 25-16,-1-1-24 0,-1-2 24 0,-3-3-26 16,-2-2 11-16,1-1 6 0,-1-2-4 0,1-2 21 15,-1-1-30-15,-6-2 30 0,-2 2-20 0,-1-6 24 0,-4 2-14 16,-3-3 10-16,0 1 5 0,-5-4-8 0,2 0 4 15,-6-3-17-15,0 1 2 0,-5-3-10 0,-1-2 11 16,-5-1-17-16,1 0 27 0,-1-2-29 0,-3-1 27 16,-1 0-43-16,-4-3 35 0,0 1 41 0,-6-2-52 15,0-2 32-15,-7-1-31 0,-1-1 20 0,-5-4-20 16,-2 0 25-16,-5-3-15 0,-2-1 19 0,0-2-22 16,-5 3 2-16,1-5 5 0,-2 1 9 0,-2 0 8 15,3-2-3-15,-4-2 21 0,2 0-19 0,-2-3 25 16,0-3-23-16,-2-1 27 0,2 1-17 0,-1-1-4 15,0 2 13-15,0-1 8 0,0 1-1 0,-1-2 0 16,0-3 14-16,-2 0-39 0,0-4 7 0,-2 4-22 0,-3-2 7 16,0-2-4-16,-6 3 42 0,1-2 18 15,-3 1 0-15,1 1-15 0,-2-2 3 0,0-3-21 0,-1-1-9 16,0-1-3-16,-4 1-20 0,3-1-53 16,-3 1 80-16,1-1 11 0,-2-1 5 0,1-1-4 0,-4-2-2 15,2-4-7-15,-1 0-15 0,-1 1-66 0,1 0 87 16,1-3 128-16,-1-1-169 0,-2-2 4 0,-1-2-3 15,0-2-19-15,1 2 2 0,-1-1 168 0,-2 1-167 16,1 1 8-16,-2-2-26 0,0 0 35 0,-1-4-19 0,1 3-4 16,-3 1-12-16,3-2 167 0,-1 4-178 0,0-2 6 15,1-2 17-15,2-1-16 0,0-1 0 16,2 0 13-16,0 2 3 0,4-2-13 0,1 3 1 0,1-3 7 16,5 0 28-16,1-1-32 0,1-3-1 15,2 4-16-15,3 0 171 0,4-1-169 0,-2 3 17 0,6-5-2 16,-1 0-3-16,-1-1 1 0,0 5 3 0,3 1 164 15,-2 2-161-15,0-3-5 0,-2 1 14 16,1-1-12-16,-2 1-1 0,-3 2-1 0,3 2 7 0,-2 2 151 16,1 1-150-16,-2-2 6 0,1 1 7 0,-2 0-27 15,0 1 22-15,-3 1-21 0,4 2-10 0,-4-1 30 16,3 1 17-16,-4 1 4 0,-1-1-40 0,1 0 54 16,-4-1-37-16,-2 2 6 0,-1 1-24 0,-5 0 23 15,-2 2 3-15,-4 1 33 0,-4-1-14 0,-4 3-7 0,-5-3-1 16,-3 1-9-16,-5 1-16 0,-5 1 14 15,-2 2 1-15,-4 1 198 0,-6 0-227 0,-1 2 43 0,-5-2-44 16,-4 1 2-16,-2 1-11 0,-5-2 8 0,-2 3 5 16,-6-1-13-16,-2 3 43 0,-3 2-10 0,-4-1 8 0,-5 4-20 15,-4 1 4-15,-5-1-4 0,-2 3 25 16,0-1-21-16,-3 2-3 0,-3 3-10 0,-2 1 0 16,-1 2 16-16,-2 3 8 0,0-1 8 0,2 3 0 15,0 0-9-15,4 3 11 0,2 1-15 0,5 0 24 16,0 2-31-16,6 3 34 0,1 2-62 0,3-3 12 0,3 2 18 15,3 1 16-15,3 1-26 0,2 1 38 0,1 6 1 16,4 1 7-16,1 2-22 0,1 1 239 0,3 4-301 0,0 2 268 16,1 4-305-16,-1 1 307 0,2 2-305 15,3 3 45-15,-3 4-39 0,2 0 32 0,-2 4 12 16,4 0 13-16,-2 6 19 0,2 1-14 0,1-1 14 16,1 2 5-16,1 0-32 0,2 3 29 0,1-1-9 0,4 2 9 15,0-1 10-15,0 3-16 0,0 0 254 0,1 1-312 16,0 1 254-16,-3 3-269 0,-6 1 253 0,-1 4-285 15,-7 3 271-15,-9 2-301 0,-5 5 276 0,-9 1-272 16,-8 6 32-16,-9 3 12 0,-2 3 58 0,-6 1 18 16,-6 1 189-16,-4 0-306 0,-4-2 44 0,-4-2-377 15,-3 0-294-15,4-4-285 0,-5-4-623 0,-4-1-1153 16,0-8-1340-16</inkml:trace>
  <inkml:trace contextRef="#ctx0" brushRef="#br0" timeOffset="119949.91">23351 7511 1276 0,'0'-19'1198'0,"-4"3"-72"0,3 3-14 0,-4 3-149 0,6 3-209 0,-1 7-132 0,0 0-78 0,0 8-99 0,0 7-73 15,3 10-54-15,2 5-61 0,0 6-28 0,3 3-39 16,-1 6-35-16,0 2-24 0,1 5-29 0,0-2-67 15,1 1-118-15,-2 1-87 0,-2-4-113 0,-3-3-86 16,0-4-60-16,-2-3-8 0,-2-6-25 0,0-6-24 16,-2-5 19-16,-2-5 56 0,-1-5 67 0,-3-9 61 15,2-4 57-15,-5-6 231 0,0-4-141 0,0-6 241 16,-3-7-158-16,4-4 78 0,-1-6 70 0,1-5 58 16,3-6 77-16,4-2 44 0,1-7 62 0,4 0 55 15,0-2 88-15,3-3 39 0,3 5 24 0,1-1-51 16,3 5 105-16,1 3-11 0,2 5-21 0,1 5-23 0,-1 3-31 15,5 6-15-15,-3 2-44 0,3 5-61 0,-1 4 189 16,1 9-362-16,-2 4-50 0,2 9 206 0,1 6-315 16,1 9 254-16,-1 9-326 0,-1 4 40 0,1 8-43 15,0 4 20-15,-2 1-41 0,-1 5-87 16,1 2-84-16,-3-2 132 0,-4 0-314 0,2 0 125 0,-5-6-270 16,0-1-60-16,-5-4-31 0,-2-5-5 0,0-5 12 15,-2-7 15-15,-1-3 68 0,-1-5 68 0,2-7 71 16,2-7 67-16,0 0 66 0,-17-7 53 0,12-7 41 15,-2-6 43-15,1-4 52 0,1-7 64 0,3-5 82 16,0-4 54-16,2-3 108 0,2-4 70 0,0-3 213 16,6 5-126-16,-2 1 40 0,3-1 34 0,0 4-4 0,1 7-12 15,-1 4-3-15,0 3-6 0,4 4 221 0,-4 3-320 16,1 6 193-16,3 5-323 0,0 2 12 0,3 7-46 16,2 4 26-16,1 6-54 0,2 5 28 0,-1 4-66 15,1 4 32-15,-3 6-106 0,-1 0 62 0,1 4-18 16,-5 3-7-16,1 3-10 0,0-1-21 0,-5 1-93 0,1 1-29 15,-1 0-103-15,-4-4 170 0,1-2-321 16,-3-2 33-16,1-3-198 0,-4-4-108 0,4-6-43 16,-3-2-24-16,-1-2 40 0,0-4 2 0,2 3 17 0,-2-8 64 15,0-6 69-15,-2 7 63 0,2-7 36 16,0 0 58-16,0 0 75 0,0 0 33 0,0-11 48 16,4 2 30-16,-5-2 35 0,3-3 13 0,2 0 29 0,0-4-22 15,3 0-11-15,-2-3-55 0,2-2-73 0,-2 0 48 16,1 1-363-16,-1 0-7 0,-1 0-522 0,-2 5-406 15,1-1-469-15</inkml:trace>
  <inkml:trace contextRef="#ctx0" brushRef="#br0" timeOffset="120383.07">24185 7678 1021 0,'0'0'1213'0,"1"-8"-195"15,-1 8-144-15,0 0-161 0,-3 8-91 0,1 3-83 0,-1 4-89 0,2 3-84 0,-1 3-37 0,1-1-52 16,2 2-71-16,1 0-13 0,2 2-68 0,0-5-174 0,3 3-106 15,1-4-71-15,1-1-62 0,1-6-7 16,3 0 25-16,1-5 159 0,1-3-200 0,-1-3 19 0,0-4 55 16,-1-2 44-16,1-6 47 0,-2-1 43 0,-1-2 78 15,-1-4 103-15,2-1 110 0,-3-4 47 0,2-1 66 16,-2-4 80-16,-1 2 65 0,-2 1 134 0,1 1 56 16,-6 4-15-16,1 2 45 0,0 4-90 0,0 3-62 15,-2 4-118-15,0 8-93 0,0-8-82 0,0 8-23 0,-4 12-32 16,3 1-7-16,0 5 164 0,1 4-255 15,1 2 191-15,0 2-250 0,3 1 197 0,0 0-252 16,3 0 98-16,0 0-334 0,1-3-135 0,-2-2-91 0,1-2-74 16,-1-3-106-16,2-4-74 0,-3-4-54 15,2-3 63-15,-7-6-415 0,0 0 123 0,11-8-1286 0,-5-2-935 16</inkml:trace>
  <inkml:trace contextRef="#ctx0" brushRef="#br0" timeOffset="120583.35">24607 7263 1253 0,'4'-32'1314'0,"-2"4"85"16,-2 6 39-16,1 4-131 0,0 2-69 0,-1 5-225 0,0 4-211 16,0 7-171-16,0 0-95 0,0 20-57 15,3 2 3-15,2 7-61 0,0 7 172 0,4 2-350 0,0 3-33 16,2 4-65-16,-2 2-1 0,0 5-13 0,-2-2-37 16,0 1-100-16,-2-1 122 0,-1-1-362 15,-1-1 53-15,-5-6-312 0,2-1-209 0,-1-3-156 0,-1-8-68 16,0-4 84-16,0-4-400 0,-1-6-169 0,2-2 110 15,-2-3-989-15,-3-6-906 0</inkml:trace>
  <inkml:trace contextRef="#ctx0" brushRef="#br0" timeOffset="120849.88">24987 7141 892 0,'8'-24'1083'0,"-3"4"9"0,1 1 138 0,-1 4 16 15,1 2-75-15,-3 1-9 0,4 2-142 0,-2 3-173 16,-1 2-168-16,-4 5-136 0,12 6-101 0,-2 7-29 16,2 9-69-16,-2 7-44 0,4 9-59 0,-6 1-44 15,1 7-41-15,1 2-26 0,-3 2-26 0,-5 2-15 16,1 2-39-16,-3 2-57 0,-3 1-109 0,-1-2 71 15,-2-4-369-15,-3 3-202 0,0-2-186 0,-1-5-110 0,1-4-170 16,-3-3-302-16,3-9-222 0,2-2-959 0,-3-8-1154 16</inkml:trace>
  <inkml:trace contextRef="#ctx0" brushRef="#br0" timeOffset="121151.41">24816 7682 1150 0,'-5'-21'1251'16,"2"4"-65"-16,3 1-26 0,3 1-104 0,4 2-144 15,4 1 63-15,5 2-307 0,5 0-131 0,4 2-112 16,5 2-78-16,2-1-66 0,2 1-57 0,4 0-61 0,2-1-94 16,-2 1-165-16,-1 0-172 0,-1-1-157 15,-3 1-128-15,-7 2-68 0,-2-3-68 0,-3 1 128 0,-5 2-254 16,0-2 154-16,-3 1-237 0,-2-1 58 0,-1 2 81 16,-1-2 158-16,0 3 173 0,-9 3 198 0,12-5 171 15,-12 5 139-15,7-4 111 0,-7 4 92 0,0 0 52 16,0 0 93-16,10 7 68 0,-7 3 57 0,-2 1-7 15,2 3 22-15,-3 4 10 0,0 1-29 0,-3 6-26 16,3 2-5-16,0 1-59 0,1 2-85 0,1 4-61 16,0-1-63-16,1 0-38 0,-2 1-47 0,0 0-31 15,-1-5-99-15,-1 0-212 0,1-2-212 0,-2-5-231 16,0-1-260-16,1-5-182 0,-3-3-232 0,3-3-802 16,1-10-713-16</inkml:trace>
  <inkml:trace contextRef="#ctx0" brushRef="#br0" timeOffset="121334.12">25397 7274 949 0,'1'-32'1151'0,"1"3"45"0,-2 4 108 15,1 3 20-15,0 5-91 0,1 2 2 0,-1 3-165 16,0 0-122-16,-1 3 150 0,0 9-350 0,3-12-49 16,-3 12-209-16,1-10-19 0,-1 10-172 0,0 0-24 15,0-7-185-15,0 7 39 0,0 0-510 0,0 0-212 16,0 0-223-16,1 9-131 0,-3-1-131 0,0 3-106 0,1 0-217 15,-1 2-117-15,-1-1-1164 0,6 1-1264 0</inkml:trace>
  <inkml:trace contextRef="#ctx0" brushRef="#br0" timeOffset="121617.44">25666 7084 867 0,'2'-23'1356'0,"1"5"41"16,-1 3 98-16,-2 2-100 0,1 2-63 0,1 4 35 0,-2 7-480 15,1-9 17-15,-1 9-390 0,3 11-34 0,-1 7-22 16,2 8-21-16,3 9-52 0,-1 4-48 16,0 7-55-16,3 1-56 0,-4 6-43 0,2 1 22 0,0 1-114 15,0 4 66-15,-1-2-61 0,-1 2 42 0,-1 0-80 16,-1-4 287-16,-1 0-343 0,3-3 258 0,-5-6-320 16,2-4 304-16,-1-5-340 0,0-6 258 0,0-5-334 15,1-7 248-15,-2-5-289 0,1-1 68 0,-1-5 292 16,0-8-285-16,0 0 295 0,0 0-295 0,0 0 27 15,-1-10 22-15,1 2 248 0,0 0-390 0,0-1-105 16,1-3-136-16,0-1-149 0,1 1-266 0,0-1-201 16,2 0 38-16,0 0-459 0,1-2-241 0,2 0-1220 15,1 1-1390-15</inkml:trace>
  <inkml:trace contextRef="#ctx0" brushRef="#br0" timeOffset="123483.64">25981 7779 281 0,'0'0'510'0,"0"0"15"0,-12 3-4 0,12-3-72 0,-7 3-58 0,7-3-37 0,-9 8-32 0,9-8-45 16,-5 7-34-16,5-7-37 0,-4 7-34 0,4-7-15 16,2 10-24-16,-2-10-12 0,6 11-23 15,-2-7-5-15,2 0-10 0,3 2-11 0,1-1-9 0,1-3-2 16,3 1-10-16,2-2 8 0,3-1-19 16,-1-3 5-16,4 0 1 0,-3-2 6 0,2-1 8 0,-2-4 22 15,0 2 188-15,-2-6-175 0,-1 2 11 0,-2-2 4 16,-1-3 4-16,0 0 19 0,-2 0-10 0,-3-2 17 15,1 2-8-15,-4 1 21 0,-2-2 47 0,-1 4 22 0,-2 0 2 16,-1 1-14-16,-4 4-17 0,-3-1-28 16,-5 4-18-16,-1 0-18 0,-4 6-7 15,-1 3 18-15,-3 3 6 0,1 4 22 0,-2 4 16 0,2 2 2 0,2 3 11 16,1 0 4-16,4 3-7 0,4 2-76 16,1 2 87-16,3-2-2 0,4 3-6 0,4-2-23 0,2-1-18 15,4 0-27-15,1-4-3 0,2-1-101 0,4-2 78 16,0-5 4-16,2-1-26 0,0-1 2 0,3-4-23 15,0 0-70-15,-2-5-165 0,1 1-256 0,-2-4-223 16,2 0-238-16,-3-5-293 0,-1 2-316 0,-2-4-1215 16,-1-4-1295-16</inkml:trace>
  <inkml:trace contextRef="#ctx0" brushRef="#br0" timeOffset="123717.49">26349 7594 366 0,'0'0'614'16,"0"0"-13"-16,0 0-50 0,-10 8-29 0,9 5-38 0,-2 4-33 15,2 2 91-15,0 2-265 0,2 2 115 0,0 3-238 16,5-1 138-16,-1-2-213 0,5 1-29 0,-4-3 10 16,1-2-9-16,3-2 28 0,1-2 34 0,0-2 202 15,1-5-118-15,2-3 56 0,0-3 67 0,-1-5 61 16,1-3 62-16,0-3 1 0,-1-3 20 0,2-2 3 16,0-4 32-16,-2-2-103 0,0-3-3 0,1 1-66 15,-2-1-43-15,-2 1-45 0,0 0-50 0,-3 1 134 16,-2 0-239-16,-1 2 118 0,0 2-354 0,-2 3-235 0,-2 4-208 15,3 1-249-15,-3 9-122 0,-3-8-495 0,3 8 2 16,-9 2-966-16,4 4-1021 0</inkml:trace>
  <inkml:trace contextRef="#ctx0" brushRef="#br0" timeOffset="124052.31">26666 7759 92 0,'0'0'719'15,"0"0"206"-15,0 0-30 0,0 0 16 0,11 1-74 16,-11-1-90-16,19-3-152 0,-6 2-91 0,3-1-113 16,1-2-44-16,1 1-58 0,2-1-42 0,-1-1-65 0,4-2-18 15,0 1-60-15,-2-1 11 0,3-3-39 0,-2 1-11 16,-1-4-13-16,-4-1-10 0,-2-1-1 0,-2 1 9 16,-4-1 29-16,-1-2 33 0,-7 0 17 0,-5 2 42 15,-3 0 11-15,-2 4-2 0,-5 0 15 0,-2 2-11 16,-4 4-18-16,-1 3-12 0,-2 4-11 0,0 5-13 15,-1 0-4-15,2 8-32 0,-1 6 6 0,4 0-3 16,6 5-14-16,1 2 2 0,7 4-9 0,2 1-1 16,6-2-77-16,4 2 90 0,3 1-30 0,2-5 6 15,4 0-18-15,1-6 20 0,2-5-20 0,4-1 8 16,-2-2-22-16,4-5-11 0,-2-3-52 0,0-3-120 16,-2-2-137-16,-1-3-208 0,-1-2-180 0,-1-7-2 15,0 1-484-15,-4-6-171 0,0-1-163 0,-2-3-616 16,2-6-726-16</inkml:trace>
  <inkml:trace contextRef="#ctx0" brushRef="#br0" timeOffset="124266.54">27460 7034 2108 0,'-1'-15'1322'0,"-1"7"131"16,2 1-39-16,0 7-27 0,3-5-135 0,-3 5-224 16,0 0-214-16,0 0-173 0,-1 16-19 0,1 7-112 15,0 11-15-15,0 5-37 0,0 13-51 0,-2 5-46 16,0 4-35-16,-2 7 80 0,3 5-28 0,-3 4-57 0,0 3-164 15,0 2 78-15,0 1-137 0,-1 1 87 0,3-3-180 16,-2-2-5-16,3-4-45 0,-1-2-183 0,4-3-193 16,0-6 44-16,4-5-473 0,1-3-353 0,1-10-265 15,-2-3-91-15,3-5-642 0,-3-13-995 0,-4-8-1476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3-14T05:18:30.961"/>
    </inkml:context>
    <inkml:brush xml:id="br0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15709 2019 107 0,'-13'-3'346'0,"-1"2"173"0,1 0 65 0,-1 2 27 0,3-2-60 0,-1 2 22 0,1 1-17 0,2 0-64 16,0 2-43-16,1-1-19 0,-2 1-20 0,5 3 6 16,1 0-81-16,1 0 43 0,-1 3-45 0,2-1 49 15,6 3-93-15,2 2 39 0,4 3-65 0,8-1 17 16,10 1-53-16,7 3 16 0,10 2-55 0,12 0 2 0,10 0-54 16,12-2-19-16,10 4-29 0,12-4 19 15,10 1 159-15,11 1-239 0,3-1-23 0,0 1 24 16,6-3 180-16,-2 0-237 0,-1 0 151 0,-6-1-243 0,-8-2 143 15,-2-1-206-15,-8-4-48 0,-8 0 58 0,-9-2 152 16,-11-2-193-16,-5-4 138 0,-13 0-168 0,-9 0-28 0,-9-2 112 16,-8-1-37-16,-7 0 85 0,-6 0-94 15,-3-1 19-15,-5-1 42 0,-11 2-328 0,8-3-156 16,-8 3-54-16,-14 0-146 0,-4 2-83 0,-3-2-947 16,0 0-606-16</inkml:trace>
  <inkml:trace contextRef="#ctx0" brushRef="#br0" timeOffset="766.99">15824 2155 180 0,'0'0'586'0,"0"0"94"0,1-9 37 0,-1 9-56 0,0 0-2 0,1-6-57 16,-1 6-119-16,0 0-6 0,0 0-114 0,0 0-4 0,0 0-124 0,0 0 10 0,0 0-121 15,0 0 30-15,0 0-93 0,0 0 43 0,0 9-54 0,-2 0 103 16,-1 0 4-16,1 6 122 0,-5 4-4 0,2 3 63 15,-1 1-28-15,-2 8 38 0,-2 4 159 0,-3 3-230 16,0 4 176-16,-3 6-262 0,-2 3 192 0,-1 3-281 16,-4 0-4-16,0 1-33 0,1 1-5 0,-1-4-29 15,1 5 5-15,-2 0 10 0,3-1-2 0,-2 0 3 0,2-3-6 16,0 0-3-16,1-3-9 0,1-3 1 16,2-3-3-16,-1-3 53 0,4-3-82 0,0-4 4 15,4-5-11-15,1-4 5 0,0-3-8 0,4-4-6 0,2-1-9 16,-2-6-1-16,3-3 8 0,0 1 8 0,2-9 4 15,0 9-3-15,0-9 9 0,2 6 7 0,-2-6 7 16,9 5-1-16,-9-5-3 0,22 0 11 0,-4-4-9 16,2 3-5-16,4 0 13 0,5-2-14 0,-1 3 0 15,6-4 11-15,7 2-9 0,6-1-6 0,4 1-20 16,9-3 17-16,8 1-2 0,2-1-6 0,4 2 14 16,9 0-16-16,4 0 7 0,5 1-3 0,3 0-19 15,-1 1 16-15,-2 1-30 0,0 0 1 0,-6 0-18 0,-4 1-27 16,-2 1-1-16,-6-1-31 0,2 2-18 15,-6 0-19-15,-2-1-17 0,-3 3-4 0,0-2 7 0,-6 2 16 16,0-2 9-16,-3-1 19 0,-4 3 7 0,-7-1 10 16,2-1 14-16,-8-1 8 0,-2 2 1 0,-7-4 27 15,-3 2 9-15,-2-2 19 0,-6 0 11 0,-4-2 47 0,2-2 52 16,-6-1 59-16,1 1 50 0,-2-3 49 16,-4-3 42-16,-1-2 0 0,-1-1-1 0,0-5-7 15,-4-6-30-15,0-1-49 0,0-4 213 0,-1-4-226 0,-2-3-2 16,-1-5-50-16,1 2-9 0,-3-4 1 0,1 0-10 15,-2 0 14-15,0 2 2 0,1 0-15 0,-2 2-7 16,1 2-11-16,0 1-17 0,-1 3-11 0,2 2-4 16,-2 2-31-16,-2 1-18 0,1 4-57 0,1 1-148 15,0 3-29-15,1 1-196 0,0 3-6 16,0 1-304-16,7 15 7 0,-11-21-357 0,11 21-248 16,-14-18-83-16,14 18-1152 0,-19-23-1151 0</inkml:trace>
  <inkml:trace contextRef="#ctx0" brushRef="#br0" timeOffset="1749.93">11854 5868 664 0,'0'0'953'0,"-16"-1"-104"0,16 1-64 0,-14 0-20 0,14 0-107 0,-11 3-122 0,11-3-89 0,-3 5-99 0,8 2-41 0,2 0-57 16,9 0-26-16,8 3-11 0,7-2-27 15,7 0-38-15,9-2-17 0,6 2-39 0,3-2-15 0,4 0-12 16,6-1-16-16,2-1-7 0,1 0-11 0,2-2-6 15,-5-1-7-15,3-1 2 0,-8 2-12 0,-1-4-9 16,-3 1-11-16,-5-1-22 0,-6-2-16 0,-4 0-26 16,-5-2 8-16,-5 1-8 0,-1-1 34 0,-8 1 3 15,-3 0 25-15,-7 1-16 0,-1-1 13 0,-4 3-35 16,-8 2-33-16,13-1-100 0,-13 1-91 0,0 0 84 16,0 0-255-16,14 2-18 0,-14-2-15 0,0 9-42 15,0-9 3-15,0 7 39 0,0-7 138 0,1 9 29 16,-1-9 79-16,0 0 65 0,4 6 60 0,-4-6 72 0,0 0 78 15,0 0 75-15,0 0 32 0,0 0 9 0,0 0 23 16,0 0-4-16,4-6-13 0,-4 6-18 0,-2-7-17 16,2 7-44-16,-6-6-15 0,6 6-1 0,-7-8-16 15,7 8-26-15,-9-7-57 0,5 1-108 0,-1 0-133 16,-1 1-141-16,-3-1-120 0,0 0-119 0,-2-1-237 16,0 0-97-16</inkml:trace>
  <inkml:trace contextRef="#ctx0" brushRef="#br0" timeOffset="2467.32">11769 5814 528 0,'-3'-4'916'0,"3"4"-138"0,0-10-24 0,0 10 96 0,0 0-62 0,-1-8-55 0,1 8-131 0,0 0-103 0,0 0-77 0,-3 5 133 0,1 7-2 16,-1 1 56-16,2 7-28 0,-2 3-29 15,-2 2 74-15,0 4-252 0,0 3-76 0,0 3-18 0,0 6 176 16,0 1-280-16,-3 2 161 0,4 2-254 0,-2 2-14 15,1 0-11-15,-2-1-6 0,1-1-3 0,1 0-14 16,-2-2-6-16,1-3-7 0,-2-1 194 0,1-3-246 0,-1-1 198 16,2-3-227-16,-1-1-10 0,2-4 35 15,-3-2-17-15,5-2 21 0,-1 0-4 0,1-2 18 0,1-3-22 16,0-2 22-16,1-3-36 0,2-3 37 16,1 1-24-16,0-5 50 0,-1 0-85 0,2-1 62 15,2 0-12-15,-1 0 32 0,5-4-29 0,0 2 27 0,0 1-33 16,2-1 44-16,1-1-33 0,1 2 35 0,2-4-87 15,-1 2 100-15,4-1-35 0,2-2 16 0,1-2-16 0,6-1 23 16,2-3-11-16,7 0 7 0,6-2-23 16,3-2 24-16,7 1-30 0,4-1 16 0,4-2-16 15,2 4 31-15,2 1-42 0,1 1 39 0,-1 1-36 16,0 4 25-16,-4 2-76 0,0 3-31 0,-3-2-11 16,-6 3 95-16,-1 0-237 0,-5 2 141 0,0-4-198 15,-7 1 49-15,-1-2 8 0,0 0 21 0,-5 0 61 0,-4-1-1 16,0-1 35-16,-2 0 34 0,-6-1 16 0,-2-1 25 15,-1 2 8-15,-7 0 11 0,-10 0 16 0,19-1 3 16,-19 1 9-16,12 0 3 0,-12 0 5 0,0 0 10 16,14-3 12-16,-14 3 35 0,9-7 44 0,-5-1 63 15,1 1 201-15,1-2-126 0,-1-4 142 0,0-2-164 16,-1-3 210-16,0-2-190 0,0-5 217 0,0-3-237 16,-3-5 238-16,-2-3-261 0,-1-6-1 0,0-3-4 15,-2-5-1-15,0-4-23 0,-1 2 236 0,0-4-332 16,-3 2 23-16,3 1-30 0,-3 3 8 0,2 2-61 15,0 2 257-15,-3 3-357 0,0 4-109 0,1 1-147 0,3 3-172 16,-3 6-293-16,2 3-220 0,3 5 34 0,1 6-508 16,1 4-327-16,-1 3-1047 0,2 8-1360 0</inkml:trace>
  <inkml:trace contextRef="#ctx0" brushRef="#br0" timeOffset="3600.52">12322 6169 139 0,'-9'3'560'0,"9"-3"123"0,-15 1 196 0,15-1-190 0,0 0 37 0,0 0-55 0,-12 0-91 0,12 0-64 0,0-7-54 15,3-2-6-15,2 1-7 0,1-5 70 0,6 1 12 16,-2-2 27-16,3-4-10 0,-2-2 143 0,3-1-218 15,2-2 146-15,-1-1-222 0,2-3-21 0,-3-3-11 16,1-2-37-16,2-2-29 0,-1-4-39 0,-3-1-47 16,4-4-24-16,-2-1-27 0,2-1-31 0,-3 1-25 15,1-2 2-15,-3 5 256 0,0 1-319 0,-3 4 42 16,2 3-31-16,-3 3 33 0,0 1-1 0,-2 4-33 16,1 3 32-16,-3 2-64 0,3 3 55 0,-4 0-45 15,-1 4 33-15,1 2-55 0,0 2 43 0,-2 2-51 16,0 1 42-16,-1 6-55 0,0-9 33 0,0 9-56 0,0 0 51 15,0 0-50-15,0-6 27 0,0 6-40 0,0 0 38 16,0 0-44-16,0 0 39 0,0 0-43 0,0 0 260 16,0 0-292-16,0 0 48 0,-8 3-27 0,8-3 44 15,-5 3-38-15,5-3 44 0,0 0-26 0,0 0 260 16,-6 6-301-16,6-6 66 0,0 0-47 16,0 0 36-16,0 0-25 0,0 0 263 0,0 0-299 0,0 0 253 15,0 0-291-15,0 0 258 0,0 0-269 0,10 2 60 16,-10-2-6-16,16 4 42 0,-3-1-11 0,3 0 42 0,2-2-29 15,1 4 33-15,3-2-25 0,2 1 38 0,0 0-32 16,8-2 34-16,0 0-32 0,5 1 42 16,4-1-29-16,6 1 25 0,2 1-36 0,2-1 33 0,4 0-26 15,1 1 36-15,4-1-40 0,4 0 33 0,0 1-32 16,5-3 34-16,4 0-32 0,6-1 40 0,4 1-34 16,0 0 29-16,6 0-35 0,-1 2 36 0,1-1-56 15,-2 1 60-15,-1 0-33 0,-4 2 21 0,3-1-28 16,-2 0 258-16,-2 1-306 0,-1 1 250 0,-3-3-304 15,-3 0 240-15,-2 1-299 0,-6-3 248 0,-2 0-271 16,-4-1 259-16,0-2-253 0,-6-1 266 0,-4 0-251 0,-7-1 256 16,3-1-233-16,-6-1 252 0,-6-1-251 15,-2 1 252-15,-1-1-236 0,-4 1 246 0,-4 3-247 16,-3-5 249-16,-3 4-259 0,-4 0 259 0,-1 2-250 16,-3-1 211-16,-2 0-271 0,-7 3 175 0,10-3-262 0,-10 3-6 15,0 0 17-15,15 0 30 0,-15 0 0 0,12 0 51 16,-12 0 15-16,18 3 33 0,-18-3 31 0,21 0 16 15,-8 0 27-15,0 0 41 0,1 0-8 0,-1 0 0 16,-2 0 5-16,2 0 26 0,-13 0-5 0,18-3-1 16,-18 3-2-16,13 0 27 0,-13 0 29 0,7-1-12 15,-7 1 3-15,9-4 27 0,-9 4-13 0,0 0 13 16,5-4 1-16,-5 4 13 0,4-10 3 0,-4 10-2 0,0-8 16 16,0 0 1-16,0 1 28 0,-2-2-10 15,0-3 10-15,1-2 22 0,-2-2 3 0,2-1-8 0,1-4-11 16,-1-3 0-16,0-4-8 0,3-5-9 0,-2-5-23 15,1-2-50-15,2-5 30 0,2-6-26 0,-1-1-13 16,3-2-11-16,1 2-6 0,-3 0 3 0,3 2 14 16,-4 0-5-16,1 6 0 0,3 2 9 0,-4-1-36 15,1 7 16-15,-1 1-2 0,-1 3 23 0,1 2-26 0,0 4 25 16,-1 1-38-16,2 5 30 0,-3 1-28 16,2 5 26-16,-4 14-27 0,5-24 15 0,-5 24-45 15,4-12 16-15,-4 12-63 0,0 0-30 0,0 0-36 0,0-14-1 16,0 14-9-16,0 0-20 0,0 0-33 15,0 0 127-15,0 0-335 0,-10-13-117 0,10 13 9 0,-19-5-22 16,19 5-132-16,-26-10-45 0,26 10 79 0,-28-10-138 16,28 10 51-16,-29-11-19 0,29 11-13 0,-26-8 64 15,26 8-1157-15,-27-6-607 0</inkml:trace>
  <inkml:trace contextRef="#ctx0" brushRef="#br0" timeOffset="5049.67">16517 3748 205 0,'5'-10'319'0,"1"-1"81"0,-1 2-51 0,0 0 100 0,-1 1-73 0,1 0 39 0,0 0-104 0,3 0 69 0,-2 2-71 15,1-1 53-15,-1 2-92 0,4-2 62 0,-1 1-66 16,0 2 69-16,-9 4-47 0,14-11 8 0,-14 11 3 16,0 0 2-16,18-8-5 0,-18 8-24 0,0 0-30 15,0 0-36-15,0 0-46 0,0 0-34 0,15-7-21 16,-15 7-29-16,0 0-7 0,0 0-1 0,7 11 11 16,-7-11 2-16,0 0-11 0,10 15 22 0,-10-15 11 0,0 0 30 15,10 13 21-15,-10-13 13 0,0 0 4 16,8 16 13-16,-8-16 3 0,5 21 17 0,-2-6 1 15,-1 4 2-15,0 5 17 0,-2 4 192 0,1 7-245 0,-1 6 7 16,0 6 151-16,-1 4-249 0,-1 4-1 0,1 4-23 16,-2 3-2-16,1 1-21 0,-1 5-5 0,1 4-18 15,-2 0 9-15,1 3 10 0,-3 0 27 0,0 1-33 16,-1 2 1-16,2-6-16 0,-3 0 16 0,1-3-13 16,-1-4-11-16,0-3-3 0,1-4 5 0,-1-2 168 15,-1-1-168-15,3-7-14 0,-1-1 4 0,0-4 8 16,2-2-7-16,1-4 10 0,0-3-6 0,1-3 12 0,2-5-14 15,0-4 0-15,1-4-5 0,0-2-4 16,-2-5-2-16,1-2 9 0,1 1 7 0,0-10 14 16,0 7 35-16,0-7 22 0,0 0 18 0,0 9 13 0,0-9-8 15,0 0-3-15,0 0 15 0,0 0-63 0,0 0 27 16,3 6-5-16,-3-6-16 0,0 0-4 0,0 0-11 16,0 0-5-16,0 0-8 0,0 0 0 0,0 0-5 15,0 0-7-15,0 0 0 0,0 0-7 0,0 0-6 16,0 0 0-16,0 0-2 0,0 0-16 0,0 0-5 15,0 0 1-15,9 3 3 0,-9-3 18 0,16 5 7 16,-4-2 3-16,7 2-1 0,3-1-10 0,7 2-3 0,6 0 4 16,4-2-3-16,7 2-4 0,4 1 6 0,6-1 6 15,4 0-15-15,4 1 7 0,5-1-9 16,2 0 3-16,4 3 3 0,-2-4 9 0,0 0-40 0,-2 3 26 16,-2-4 9-16,-5 1-5 0,-4-1-4 0,-5-1 9 15,-5 2-19-15,-3-5 0 0,-8 1 7 0,-5 0-5 16,-4 1 10-16,-6-2 13 0,-5 0-1 0,-5 0 4 15,1-2 25-15,-15 2-14 0,18-2-2 0,-10 2 16 16,-8 0 20-16,13-5 14 0,-13 5 6 0,9-5-9 16,-9 5-16-16,6-4 3 0,-6 4-11 0,0 0-3 15,0 0-3-15,6-4-13 0,-6 4-10 0,0 0-6 16,0 0 1-16,0 0-1 0,0 0-4 0,0 0-3 0,0 0-2 16,0 0 7-16,0 0 11 0,0 0-41 15,0 0 34-15,0 0 8 0,0 0-6 0,0 0 9 16,0 0 1-16,8-2 17 0,-8 2-24 0,0 0 2 0,8-5 20 15,-8 5-4-15,10-5 5 0,-10 5-6 0,14-6-5 16,-8 4-2-16,2-2 13 0,2 1 7 0,-3-1-1 16,0 1 8-16,1-1 7 0,1 1 26 0,-3 0 7 15,2-2-4-15,-1 1 31 0,1 1 10 16,-8 3 20-16,12-7 11 0,-12 7 12 0,0 0 6 0,14-11 14 16,-14 11-3-16,0 0-9 0,0 0-3 0,0 0-29 15,15-6-30-15,-15 6-1 0,0 0 56 0,0 0-109 0,0 0-13 16,0 0 0-16,0 0-17 0,0 0-12 15,0 0 4-15,0 0-18 0,0 0-24 0,0 0 83 16,0 0-72-16,0 0 14 0,0 0 7 0,0 0-3 0,0 0-8 16,0 0 14-16,0 0 16 0,0 0 338 0,0 0-341 15,0 0 67-15,0 0-90 0,0 0 0 0,0 0 0 16,0 0 0-16,0 0 0 0,0 0 0 0,0 0 0 16,0 0 0-16,0 0 0 0,0 0 0 0,0 0 0 15,0 0 0-15,0 0 0 0,12 9 0 0,-12 6 0 16,-1 4 0-16,1 4 0 0,-2 6 0 0,-3 0 0 15,1 6 0-15,-1 4 0 0,1 2 0 0,-3 4 0 16,0 3 0-16,2 2 0 0,1 4 0 0,-1 1 0 0,4 2 0 16,0 0 0-16,1-1 0 0,2 1 0 15,-1-1 0-15,3-1 0 0,0-3 0 0,1-5 0 0,2-1 0 16,-2-3 0-16,4-3 0 0,-3-1 0 16,3-4 0-16,1-2 0 0,-5-5 0 0,0-7 0 0,-2-3-641 15,0-1-527-15,-3-7-190 0,-3-4-143 0,3-6-100 16,-13 3-25-16,3-9-1763 0,-3-1-1547 0</inkml:trace>
  <inkml:trace contextRef="#ctx0" brushRef="#br0" timeOffset="5700.82">17317 6873 226 0,'0'0'722'0,"-11"-4"66"0,11 4-76 0,0 0-95 0,0 0-37 0,11-3-87 0,4-2-106 0,5 5-42 0,8 0-49 0,9 2-54 0,4 1-52 0,8-1-33 0,6 2-36 16,5-1-20-16,5 1-22 0,5 1-8 0,3-4-29 15,0 5 3-15,4 0 19 0,0 0 40 0,2 2 17 16,-4 3 5-16,-1-2-14 0,-2 2-15 0,-6 0-2 16,-2-1-7-16,-6 1-18 0,-3 0-20 0,-4 0-1 15,-7-2-10-15,-1-1-6 0,-6 0-10 0,-5-1 0 16,-8-1 1-16,-5-5 13 0,-2 2 42 0,-6-1 53 0,-2-4 18 15,-9 2-44-15,0 0-27 0,10-3-25 0,-10 3-20 16,-10-6-25-16,5 1-91 0,-1 3-64 0,-5-2-72 16,1 1-57-16,1-1-65 0,0 0 157 0,-1 2-230 15,2 0 144-15,8 2-217 0,-14-3 163 0,14 3-179 16,-12 2 214-16,12-2-113 0,0 0 245 0,0 0-130 16,-11 0 263-16,11 0-62 0,0 0 315 0,0 0-79 15,0 0 263-15,0 0-138 0,0 0 45 0,0 0 34 16,0 0 10-16,0 0-14 0,0 0-29 0,2-6-51 15,-2 6-31-15,3 6 22 0,0-2 37 0,2 5 36 0,0 0 25 16,2 1 24-16,0 3 25 0,0 0-2 16,-1 3 17-16,5-1-5 0,-3 1-24 0,3 1-20 0,-1 0-38 15,1-1-15-15,-2 1-3 0,3 0 208 0,-2 1-304 16,0-3 195-16,3 2-306 0,-4-4 211 16,0 0-294-16,0 0 224 0,-3 0-291 0,-1-1 252 0,0 1-277 15,-1 1 24-15,-1-4-5 0,-1 2 26 0,2 1-56 16,-3-4 105-16,-1 1-356 0,0-4-4 0,-3 2-405 15,0-1-187-15,3-7-99 0,-4 9-8 0,4-9-496 16,-10 1-36-16,10-1-953 0,-12-3-1103 0</inkml:trace>
  <inkml:trace contextRef="#ctx0" brushRef="#br0" timeOffset="6683.35">17665 6814 415 0,'0'-5'757'0,"0"-3"54"0,0 8-27 0,2-10 98 0,-2 10-10 0,0-7-65 0,0 7-102 0,0 0-107 16,0 0-99-16,0 0-82 0,0 0-75 0,-13 2-18 16,5 7 17-16,2 6 154 0,-7 3-186 0,2 2 148 15,0 5-171-15,-1 5 15 0,1-1 152 0,2 6-201 16,0 3 166-16,3 1-221 0,-2 3 189 0,3 1-254 16,1-1 205-16,-3-2-251 0,2 2-24 0,-2-4 11 15,-2-1-17-15,-1-2-3 0,1-1-20 0,0-3 0 16,3-3-6-16,-4 1-5 0,2-3 6 0,0-1-10 0,1 0 1 15,2-5-5-15,-2-1 2 0,3-1-5 16,0-2 4-16,0-1-5 0,3-3-1 0,-1 1 9 0,2-1-18 16,0-3 5-16,0 2 3 0,0-4-6 0,2 4-6 15,1-5 12-15,-2 2-10 0,4 1 9 0,-1 0-1 16,1 0-2-16,-1 1 3 0,2-1-6 0,-1 1 2 16,1-1-4-16,-1 1 1 0,-1-1 3 0,1 1-5 15,1-1-1-15,-2-1 9 0,1-1-1 0,-1-2-7 16,2 2 26-16,-2 0-35 0,6-3 3 0,-3 1 14 15,-1-1 8-15,3-1-4 0,1 0-1 0,3 0 4 16,1-1 2-16,0 2-5 0,5-4 6 0,1 3 7 0,1-2 0 16,6-1-5-16,1 0 17 0,4 2-18 0,4-4 31 15,2 5-24-15,6-4 5 0,2 1-13 16,5-2 3-16,4 2-24 0,1 0 27 0,10-3-22 16,-4 2 12-16,2-3-13 0,-2 1 6 0,1 0-21 0,-6 0 23 15,-3-1-32-15,-3 2-8 0,-7-1-28 0,-4 0-11 16,-5-1-28-16,-6 1-40 0,-4-2 11 0,-5 0-42 15,-3 1 59-15,-4 0-130 0,-4 0 33 0,1-1 160 16,-4 2-246-16,-6 3 130 0,8-6-243 0,-8 6 8 0,5-4-26 16,-5 4-28-16,0 0-45 0,0 0-14 15,0 0 12-15,6-5 50 0,-6 5 42 0,0 0 41 0,0 0 45 16,0 0 48-16,0 0 46 0,0 0 4 0,0 0-3 16,0 0-16-16,0 0 3 0,0 0-12 15,0 0-8-15,0 0 155 0,0 0-207 0,0 0-15 0,0 0 31 16,0 0 5-16,0 0 32 0,0 0 7 0,0 0 14 15,11-1 173-15,-11 1-158 0,0 0 186 0,7-5-149 16,-7 5 37-16,9-2 34 0,-9 2 181 0,12-4-158 16,-12 4 192-16,14-3-150 0,-14 3 189 0,16 2-147 15,-16-2 51-15,12 1 56 0,-12-1 170 0,11 3-147 16,-11-3 204-16,0 0-187 0,11 3 198 0,-11-3-189 16,9 4 12-16,-9-4 15 0,12 6 10 0,-7-3 23 15,-5-3-3-15,15 6 1 0,-7-3-18 0,0 0 4 0,1 1-19 16,0 1-6-16,2-2-7 0,-3 0-1 0,1-2 8 15,-9-1-2-15,10 5 37 0,-10-5 45 0,0 0 98 16,9 3 99-16,-9-3 111 0,0 0 99 0,0 0 170 16,0 0-263-16,0-11-72 0,-1 3-45 0,-3-1-43 15,-1-6-28-15,-4-1-23 0,3-4-59 0,-5-2-11 16,0-3-61-16,1-2-18 0,-2-3-44 0,2-2-26 16,-1 2-27-16,0-8-43 0,1 1-102 0,5-2 64 15,-1 0-390-15,4-3-94 0,2 1-488 0,2 0-143 16,4-3-163-16,-1 2-220 0,8 3-217 0,0 1-835 15,1-3-1120-15</inkml:trace>
  <inkml:trace contextRef="#ctx0" brushRef="#br0" timeOffset="7966.62">17759 6882 122 0,'-10'-7'440'0,"-1"1"96"0,0 0 21 0,-2-1-29 0,-1-1-40 0,-1 1 24 0,-2-3 1 0,0 2-47 0,2-1-40 0,-3 2-42 0,3 1-42 15,-2 0-35-15,3 2-69 0,-1-1 12 0,2 1-41 16,0 1-28-16,4 2-26 0,9 1-32 16,-15-3-37-16,15 3-9 0,0 0-14 0,-8 3-3 0,8-3-2 15,0 0-2-15,5 6 28 0,4-2-1 0,4 0 68 16,6 1 4-16,2 2 137 0,8 0-176 0,3-1 163 0,9 4-171 15,2-3 141-15,10 1-195 0,4-1-2 0,7 1-7 16,4 1-9-16,4 0-10 0,1 0 2 16,2 1-11-16,-2 0 2 0,-3 1-3 0,-4-3-8 0,-4 3-3 15,-6-3 2-15,-5-2-5 0,-5 0 2 0,-6-1-2 16,-8-3 5-16,-4 3-1 0,-5-4 11 16,-7-1 14-16,0 0 8 0,-16 0 20 0,21 0 25 0,-21 0 3 15,13-1 2-15,-13 1 2 0,0 0-9 0,10-3-28 16,-10 3-13-16,0 0-15 0,0 0-20 0,0 0-39 0,0 0-61 15,0 0-51-15,0 0-53 0,0 0-40 0,0 0-10 16,0 0 11-16,0 0 23 0,-1 7 38 16,1-7 3-16,-5 5 16 0,5-5 13 0,-5 4 15 0,5-4 26 15,0 0 19-15,-8 5 1 0,8-5 41 16,0 0 1-16,0 0 12 0,0 0 19 0,-4 2-3 0,4-2 7 16,0 0 10-16,0 0 1 0,0 0 19 0,0 0 11 15,0 0 19-15,0 0 13 0,0 0 15 16,0 0 23-16,0 0 26 0,0 0 24 0,0 0 14 0,0 0 12 15,0 0 2-15,0 0-5 0,0 0-3 0,3-5 13 16,-3 5-6-16,0 0 1 0,4-7 5 0,-4 7 14 16,6-7 21-16,-6 7 16 0,0 0 19 0,0-6 154 0,0 6-185 15,0 0-129-15,0 0 130 0,0 0 140 16,0 0-268-16,4-5 173 0,-4 5-249 0,0 0 172 16,0 0-234-16,0 0 192 0,-1 11-210 0,-1-3 204 15,4 3-222-15,-1 2 203 0,-1 1-198 0,4 2 202 16,-2 4-198-16,1-2 209 0,3 6-209 0,-3-2 223 0,3 3-228 15,-2 2 209-15,3-1-214 0,0 2 216 0,-1-2-224 16,2 3 216-16,-4-6-223 0,3 1 209 0,-2-2-226 16,0 1 2-16,-3-6 52 0,1 0-10 0,-1-4 39 15,0-1-18-15,-1-2 32 0,0-2-27 0,-1-8 36 16,0 11-25-16,0-11 33 0,1 9-15 0,-1-9 36 16,0 0-29-16,0 0 40 0,0 0-11 0,3 4 30 15,-3-4-5-15,0 0 10 0,0 0-10 0,0 0-3 0,0-7-22 16,3 1-1-16,-3 6-8 0,1-7 4 15,-1 7-16-15,1-11-12 0,2 5 7 0,-3 6 7 0,5-11-7 16,-5 11-1-16,4-11-7 0,-4 11 17 0,3-11-16 16,-3 11 4-16,4-8 219 0,-4 8-264 0,4-8 232 15,-4 8-250-15,0 0 204 0,5-7-215 0,-5 7 231 16,0 0-260-16,0 0 23 0,0 0 21 0,2-7 230 16,-2 7-261-16,0 0 244 0,0 0-257 0,0 0 210 15,0 0-224-15,0 0 200 0,0 0-201 0,-8 11-27 16,3-1 31-16,-3 2 13 0,-3 2 20 0,-2 4-48 15,-4 2 11-15,-1 2-77 0,-2 4-69 0,-2 0-141 0,-3 4-85 16,0 2 28-16,-7-1-297 0,3 3 59 0,-2-1-320 16,-1 3-129-16,0-1-47 0,0 1-1218 0,-1-4-1013 15</inkml:trace>
  <inkml:trace contextRef="#ctx0" brushRef="#br0" timeOffset="11116.24">22789 13570 991 0,'-19'-6'1163'0,"6"4"-310"0,3-1-59 0,10 3-161 0,-12 0-116 0,12 0-48 0,12 9-31 0,8-1 12 0,10 0-35 0,12 5 7 0,6-2-55 0,11 0-47 15,10 3-66-15,10-3-27 0,8 0-46 0,6 0-20 16,5 0-49-16,1-2-13 0,2 0-22 0,5-2-12 15,-1 2-11-15,1-2-36 0,0 1 37 0,-3-1-10 16,-5 1-28-16,-5 0-71 0,-8-2-71 0,-6-2-49 16,-6 3-118-16,-9-2-70 0,-7-2 92 0,-8 0-366 15,-11 0-111-15,-10 0-110 0,-6-3-345 0,-22 0-653 16,15-2-605-16</inkml:trace>
  <inkml:trace contextRef="#ctx0" brushRef="#br0" timeOffset="11833.2">23037 13393 667 0,'-8'-8'902'0,"2"1"-28"16,-2 4-8-16,8 3 117 0,-9-7-330 0,9 7 42 15,-9 4-277-15,3 3 143 0,-3 4-199 0,0 2 204 16,-1 4-269-16,-3 4-43 0,0 3-5 0,-1 5-41 16,0 2 8-16,-1 3-51 0,-1 4-2 0,0 1-29 15,0 3-19-15,1 6 4 0,1-2-41 0,-1 0 10 16,2 0 170-16,1-1-235 0,0-1 3 0,1-4-14 15,0 0-5-15,-1-7 3 0,5 3-7 0,-2-2 9 0,1-4-8 16,0 1-18-16,3-3 23 0,-1 1-24 0,1-1 26 16,0-1-27-16,1 0 22 0,1-1-18 15,1-1-17-15,2 2-18 0,1-2-14 0,2-2-9 16,-1-1-18-16,3 2-8 0,3-5 14 0,0-1 22 0,-1-4-24 16,0-1 55-16,0-2-13 0,4-3 34 15,-5-2-20-15,5-1 31 0,1 1-13 0,0-5 31 0,3 2-19 16,-1-1 39-16,4 0-20 0,1 1 16 0,4-1 4 15,1-2 24-15,7 1 17 0,2-1 5 0,4 0 10 16,9-4 10-16,2 2-9 0,5 0 12 0,12-4 6 16,3 2 4-16,11 0 2 0,4-3 6 0,3 1 16 15,5 0-15-15,2 1-10 0,7 1-24 0,-1 2-21 0,0-2-7 16,-5 3-3-16,-3 0-19 0,-5 1-19 16,-8-2-4-16,-7 4-5 0,-6-2 0 0,-7 2-25 0,-9 0-11 15,-7 2-23-15,-8-3-60 0,-6 2-51 0,-8 1-23 16,-3-3-1-16,-4 1 26 0,-1 1 37 0,-12-3 19 15,11 5 18-15,-11-5 17 0,5 9 14 0,-5-9 4 16,0 8 7-16,0-8 6 0,0 0 13 0,0 0 12 16,0 6 20-16,0-6 48 0,0 0 115 0,0 0 91 15,0 0 2-15,-5-6-35 0,1-5-34 0,-3 0 171 0,-5-5-201 16,2-2-15-16,-2-2 35 0,-3-5 200 16,1-2-256-16,-3-3-19 0,3-4-17 0,-2-2-20 0,3-3-11 15,-2-3-14-15,2 0-7 0,-1-6-25 16,2-3-20-16,-2 2-61 0,3 1-69 0,-2 1-117 0,0 4-165 15,3 4-178-15,-2 4-126 0,0 4-116 0,1 5 32 16,2 4-442-16,-2 9-184 0,-1-3-1246 0,2 5-1251 16</inkml:trace>
  <inkml:trace contextRef="#ctx0" brushRef="#br0" timeOffset="12749.66">23687 13155 241 0,'0'0'555'0,"0"0"15"0,0 0-12 0,0 0-52 0,0 0-25 0,0 6 32 0,0-6 135 0,0 0-233 0,-4 7-28 15,4-7-18-15,-1 6-17 0,1-6 43 16,0 0 2-16,-6 6 34 0,6-6 42 0,0 0 50 15,0 0 54-15,0 0 84 0,0 0-26 0,-9-6-66 0,3-2-48 16,-2 0-63-16,-4-9 188 0,-2-2-304 0,-2-3-14 16,-5-6-41-16,-3-5 15 0,-3-4-14 0,0-5-70 15,-5-6 225-15,-1-5-329 0,-1-5 266 0,-1-9-326 16,-1-3 21-16,-1-5-61 0,3-4 52 0,-1-1 7 16,2-7-12-16,1 0-52 0,0-5 254 0,3-4-315 15,-4 1 55-15,-1 5-55 0,0 5 63 0,-3 6-56 16,-1 7 76-16,0 8-63 0,3 3 65 0,0 10-59 15,2 5 274-15,1 6-309 0,1 5 270 0,6 7-322 16,3 6 9-16,1 4-44 0,5 4-78 0,2 2-94 0,0 7-77 16,2 5-42-16,-1 3-77 0,-1 4-121 0,0 4-117 15,2 3-106-15,1 1-63 0,-2 2-96 16,-1 4 82-16,3-1-352 0,-1 3 114 0,3-1-1105 0,3 2-885 16</inkml:trace>
  <inkml:trace contextRef="#ctx0" brushRef="#br0" timeOffset="13282.45">23453 13089 23 0,'0'0'611'0,"0"11"199"0,0-11-24 0,0 0-44 0,2 9 130 0,-2-9 3 0,0 0 25 16,12 1-64-16,3-3 0 0,6-3-54 0,11-1-71 15,4-4 60-15,14-3-252 0,7-1 131 0,14-5-274 16,13 0-46-16,13-3 2 0,15-1 173 0,7-1-299 15,9-4 197-15,5 2-261 0,13-4-8 0,6 0-3 0,1 0-17 16,8-7-19-16,2 1 6 0,5-4-23 0,-3 1-18 16,-5-2-26-16,-7 3-28 0,-10-1 23 15,-8 4-10-15,-14 3-12 0,-11 0-22 0,-14 6-41 0,-14 2-60 16,-15 5-70-16,-15 4-72 0,-10 0-115 0,-12 5-277 16,-10 3-240-16,-12 5-54 0,-8 2 66 0,-21 0-344 15,-4 6-87-15,-5 3-25 0,-6-2-942 0,-1 6-880 16</inkml:trace>
  <inkml:trace contextRef="#ctx0" brushRef="#br0" timeOffset="14766.09">21770 11203 165 0,'-24'-3'448'0,"1"2"19"0,1 1 7 0,2 0-20 0,1 0-26 0,3 1-34 0,1 0-7 0,15-1-48 0,-17 2-77 0,17-2-28 0,-12 3-21 0,12-3 14 0,0 0 51 0,1 6 45 16,6-2 39-16,8-2 6 0,4 1 5 16,6-2-36-16,7 0-10 0,5-1-2 0,4 0-25 0,8 0-4 15,7-1-13-15,4 0-27 0,5-1-4 0,11 1-51 16,4 1 0-16,10 0-49 0,3 0-1 0,5 3-48 16,1 2-3-16,2 1-35 0,2-1 5 0,-2 3-37 15,0 0 13-15,1 3-31 0,-5-2 23 0,-6 5-35 16,-4-4-13-16,-10 2-27 0,-7 1-48 0,-8-3-68 15,-9 1-25-15,-9-1-103 0,-7-1-59 0,-8-3-7 16,-8-1 24-16,-2 1 47 0,-6-3 71 0,-1-1 42 16,-4 1 30-16,-8-3 27 0,12 2 26 0,-12-2 26 0,0 0 22 15,0 0 48-15,-3-5 11 0,-2 0 28 16,0-1 14-16,-3 1 23 0,-1-3 17 0,0-2 1 16,1 1-46-16,-2-4 73 0,1-1-33 0,-1 0 18 0,-4-2-24 15,5-1 36-15,-4-4-29 0,2-2 59 0,-1-3-14 16,3-2-14-16,-3-2-14 0,4-5 20 0,1-1-21 15,2-6 4-15,3-2-26 0,-2-3 19 0,5-1-30 16,-2-2 4-16,1-2 13 0,0-1 13 0,-1 3 23 16,-2 0 1-16,1-1-20 0,-5 4 15 0,-3 0 13 15,-1 2-22-15,-1-1 11 0,-3 4-32 0,2 0 16 16,-4 2-39-16,3 5 23 0,-2-1-34 0,1 4-4 0,3 5-7 16,-1-1-6-16,1 6 3 0,2 2 16 15,3 2 2-15,0 5-2 0,7 13 6 0,-9-20-1 16,9 20-12-16,-7-14-8 0,4 10-3 0,3 4-23 0,-4-7-2 15,4 7-4-15,0 0-10 0,-4-6-3 0,4 6-5 16,0 0-1-16,0 0-4 0,0 0 4 0,0 0-15 0,0 0 12 16,0 0 3-16,-4-4-8 0,4 4-2 15,0 0 5-15,0 0 5 0,0 0 18 16,0 0 7-16,0 0-1 0,0 0 47 0,0 0-28 0,0 0 0 16,0 0-1-16,0 0-23 0,0 0 7 0,2-8-11 15,-2 8-2-15,0 0-3 0,0 0-3 0,0 0-1 16,0 0-15-16,-5-13 14 0,5 13-12 0,0 0-1 15,0 0-4-15,0 0-19 0,-28-5 21 0,28 5 7 0,-39 5-82 16,12 0 80-16,-6 1-2 0,-8 0-2 0,-4 0 6 16,-4 1 1-16,-8-2 4 0,-8 2-4 0,-4-2 11 15,-4 1-23-15,-6 0 2 0,-3-2 3 0,-5 0 1 16,2-1 7-16,1 0-9 0,2 2-1 0,-3-4-2 16,5 2 10-16,2-1-2 0,3-2 7 0,3 0-14 15,3 0 10-15,5 0-3 0,4 0-9 0,4-2 5 16,6 2 7-16,5 0-8 0,7 0-11 0,3 2 1 15,10-2 0-15,25 0-1 0,-44 2 4 0,44-2 2 16,-28 2-1-16,28-2 5 0,0 0-5 0,-27 1 1 16,27-1 15-16,0 0-9 0,0 0 1 0,0 0 14 0,0 0 13 15,0 0 6-15,0 0 45 0,0 0 27 0,0 0 34 16,-23-1 14-16,23 1 15 0,0 0 3 0,0 0 0 16,0 0-29-16,0 0 231 0,0 0-330 0,-9-10 253 15,9 10-307-15,0 0 272 0,0 0-304 0,0 0 297 16,-7-12-293-16,7 12 284 0,0 0-295 0,0 0 82 15,0 0-58-15,0 0 70 0,0 0-58 0,0 0 66 16,0 0 29-16,0 0-62 0,0 0-53 0,0 0 67 16,0 0-65-16,0 0 54 0,0 0-65 0,0 0 41 15,-7-10-14-15,7 10 10 0,0 0-63 0,0 0 39 0,0 0-35 16,-6 20 286-16,1-2-306 0,-3 5 273 0,-1 4-295 16,0 7 30-16,-1 4 66 0,1 3-69 15,0 6 23-15,3 2 8 0,-3 1 47 0,4 1-44 0,1 2 46 16,1 1 16-16,2 1-5 0,0 1-42 0,2-1 50 15,0-1-51-15,1-3 275 0,0-1-310 0,1 0 278 16,-3-6-302-16,1-2 289 0,-2-3-311 0,1-4 54 16,-3-5-42-16,3-2 87 0,-2-4-42 0,0-6 12 15,2-3-122-15,0-15 148 0,-2 24-346 0,2-24 74 16,0 13-256-16,0-13-126 0,0 0-182 0,0 7-212 16,0-7 30-16,4-4-519 0,-4 4-316 0,7-15-794 15,0 7-1249-15</inkml:trace>
  <inkml:trace contextRef="#ctx0" brushRef="#br0" timeOffset="16566.39">25680 12043 69 0,'0'-6'472'15,"2"-1"140"-15,-2 7 103 0,0-9 8 0,0 9 76 0,0-9 165 0,0 9-218 0,0 0 102 0,0 0-271 0,0-7 121 16,0 7-262-16,0 0 123 0,0 0-307 0,0 0 129 16,0 0-249-16,0 0 1 0,11 7 56 0,-3 2-5 15,5 0 49-15,1 2-31 0,7 1 6 0,4 4-25 16,3 0 1-16,6 1-40 0,5 0-20 16,7 3-26-16,4-1-4 0,6 1-18 0,3-1-22 0,4 0-10 15,2 2-2-15,3 0-8 0,4-2 9 0,3 3-34 16,1-5 36-16,-2 1-81 0,-1 1-21 0,3-3-64 0,-10-1-22 15,-1 1-18-15,-7-4-22 0,-3-2-8 16,-8 1-21-16,2-5-2 0,-7-1-13 0,-3 0 11 16,-5-2-11-16,-4-3 3 0,-2 1 2 0,-3-2 5 0,0-2 2 15,-3-1 2-15,-3-1 26 0,-2 2 14 0,1-1 26 16,-7-1 15-16,-1 3 23 0,1-2 8 0,-4 2 0 16,-7 2 5-16,13-2 19 0,-13 2-5 0,0 0 37 15,10-4-6-15,-10 4 10 0,0 0 5 0,0 0-10 16,0 0 19-16,0 0 10 0,0 0-15 0,0 0-9 15,0 0-3-15,9 0-7 0,-9 0-14 0,0 0-7 16,0 0-7-16,0 0-7 0,0 0 33 0,7 4 20 16,-7-4-1-16,6 3 3 0,-6-3 9 0,11 5 10 0,-11-5 1 15,15 4 19-15,-6-1-3 0,-9-3-4 16,12 1 27-16,-12-1 59 0,0 0 40 0,14-1 35 0,-14 1 31 16,9-11 6-16,-8 5 32 0,1-3-6 15,-2-3-11-15,0-1-3 0,-3-4-14 0,1 1-12 0,-3-5-14 16,0 1-38-16,1-4 11 0,-1-1 2 0,1-2-2 15,0-2 141-15,3-2-236 0,-1-4-8 0,4-1 1 16,-1-3-13-16,3-1-7 0,1-4-4 0,1-2 2 16,3-6-9-16,3-2-11 0,1-1 21 0,2-1-21 15,0 1-11-15,2 3-8 0,-2 2 27 0,0 2 178 0,2 4-219 16,-3 0 6-16,-1 4 12 0,0 1 3 16,-2 2 1-16,-2 3 11 0,1 2 15 0,-1 6 22 15,-2-1 15-15,-1 4 8 0,-1 1 0 0,0 1 16 16,-2 6 5-16,2 0-9 0,-5 15 6 0,1-23 6 0,-1 23-6 15,0-17-23-15,0 17-11 0,0 0-20 0,0-14-1 16,0 14-25-16,0 0-9 0,0 0 0 0,0 0 19 0,-14-7-17 16,14 7-12-16,0 0 16 0,-24 0-6 15,24 0 2-15,0 0 14 0,-26 1-3 16,26-1-21-16,0 0 30 0,0 0-24 0,-30-1 18 0,30 1 1 16,0 0-8-16,-25-2-4 0,25 2 6 0,-20-3 7 15,20 3-12-15,-22-1 8 0,22 1-3 0,-23-3 10 0,23 3-11 16,-21-4-3-16,21 4 0 0,0 0 6 15,-34-2-5-15,34 2-2 0,-25 2 0 0,25-2-9 0,-35 7 20 16,15-5-12-16,-7 2-3 0,-3 0 1 0,-8 3 3 16,-5-1 4-16,-7-3 3 0,-5 4-1 0,-8-2-1 15,-9-1 13-15,-4 1-12 0,-6 0-7 0,-5 1-9 16,2-1 5-16,-5-1-12 0,-2 1-4 0,0 0 4 16,1-2-3-16,3 2 2 0,3 0 7 0,3 0 4 15,5-2 7-15,8 0-8 0,5-2 3 0,5 4 3 16,7-3 0-16,6-1 8 0,5 2-12 0,4-3 21 15,8 2-10-15,29-2 2 0,-44 0 1 0,44 0 0 16,-28 0 3-16,28 0 7 0,0 0 5 0,0 0 12 0,-29 0 25 16,29 0 16-16,0 0 25 0,0 0-11 0,-18-5-6 15,18 5 3-15,0 0-12 0,-10-11-12 0,10 11-4 16,0 0-17-16,-17-13 4 0,17 13-16 0,0 0 7 16,-10-13-22-16,10 13 8 0,0 0-4 0,-8-10-2 15,8 10 24-15,0 0-21 0,0 0-11 0,0 0 7 16,-9-11 35-16,9 11-18 0,0 0 2 0,0 0-6 15,0 0 4-15,0 0 7 0,0 0-14 0,0 0 17 0,-2-14-30 16,2 14-50-16,0 0 80 0,0 0 7 16,0 0-16-16,0 0 34 0,2-14-21 0,-2 14 19 15,0 0-23-15,0 0 11 0,5-14-28 0,-5 14 45 0,0 0-18 16,0 0 12-16,7-13-11 0,-7 13 8 16,0 0-16-16,6-12 9 0,-6 12-12 0,0 0 11 15,9-12-5-15,-9 12 4 0,0 0-8 0,14-10 7 0,-14 10 17 16,0 0-6-16,0 0-6 0,10-11-7 0,-10 11 12 15,0 0-22-15,0 0-5 0,0 0-11 0,0 0 20 16,0 0-51-16,0 0-12 0,0 0 14 0,14 19-12 16,-12-5 38-16,0 5-45 0,-1 6 13 0,1 6 17 15,-2 3-1-15,-3 4 2 0,2 3-1 0,-3 7-1 16,-1 0-11-16,1 5 226 0,-1 2-226 0,-1 0-16 16,-1 3 17-16,0-1-4 0,0 0 2 0,-2-1 4 0,0-1-3 15,-1-3 1-15,-3-4 7 0,1-1 16 0,-4-4-19 16,3-3-6-16,-3-4-99 0,2-4-203 15,-3-3-306-15,-1-2-237 0,4-4-290 0,-1-3-423 0,-2-3-330 16,1-4-555-16,2-2-1047 0</inkml:trace>
  <inkml:trace contextRef="#ctx0" brushRef="#br0" timeOffset="21099.27">24149 8954 670 0,'2'-7'800'0,"1"0"-70"0,-2-1-96 0,-1 8 33 0,1-13-33 0,-1 13-61 0,2-10-55 15,-2 10-69-15,5-8-33 0,-5 8-57 0,1-7-3 16,-1 7-26-16,0 0-21 0,0 0-36 0,1-6-13 15,-1 6-20-15,0 0 24 0,0 0-29 0,0 0 30 16,0 0-30-16,0 0 20 0,0 0-25 0,0 0 11 0,0 0-21 16,-7-5 21-16,7 5-38 0,0 0-10 0,0 0-24 15,-9-3-36-15,9 3-37 0,-23-1-35 0,7 1 3 16,-1 0-16-16,-3 0-19 0,-1 1 13 0,-4-1-15 16,1 1 1-16,5 1-67 0,-2 0 70 0,2 0-23 15,3-1 4-15,-2 2-2 0,2-1 6 0,1 1-16 16,2 0 4-16,-2-1 2 0,1 1 14 0,-3 0-14 15,1 2-6-15,-2-2 3 0,-3 0 18 0,-2 4-25 0,-6-3 8 16,-2 1 3-16,-6 3-2 0,-5-3-1 0,-3 1-2 16,-7 1 5-16,-4-1 3 0,-1-2-10 15,-3 1 146-15,-1 0-175 0,1-2 162 0,2 1-180 16,0 1 162-16,4-4-165 0,5 1 124 0,1-2-154 0,6 0 189 16,2 0-189-16,6 0 186 0,4 0-160 15,0-2 144-15,4 1-163 0,1 1 162 0,1-3-167 0,-1 2 9 16,-2-1 34-16,-2 1-16 0,-3 1 11 0,-3 0 13 15,-2 0 5-15,-3 0 11 0,-2 0 149 0,0 1-175 16,-3 0 157-16,2-1-180 0,-1 1 165 0,0-1-168 16,0-1 167-16,2 1-180 0,1 0 169 0,5-2-179 0,-1 0 189 15,3 1-178-15,-1-1 32 0,5-2-8 0,-1 3 0 16,2-2 27-16,0 2-7 0,-1-1 8 0,0 1 28 16,0 0-1-16,-2 1-50 0,-4 0-4 15,3-1 59-15,-2-1 1 0,1 1-14 0,-1-1 9 0,-2 1-12 16,1-3 164-16,-2 1-188 0,2-1 166 0,-1 0-167 15,0 1 165-15,1-4-187 0,4 4 22 0,0-3 26 16,4 2 10-16,3 0 7 0,2-1 25 0,4 1 1 16,3 2 10-16,2-1 8 0,4 0 6 0,2 1-1 15,8 2-23-15,-15-2 9 0,15 2-33 0,0 0 5 16,-10-3 3-16,10 3-2 0,0 0-11 0,0 0 1 16,-19 0-3-16,19 0 6 0,-16 3-7 0,16-3 5 15,-18 2-7-15,18-2 35 0,-19 2-90 0,19-2 237 0,-19 2-215 16,7-1 9-16,12-1 7 0,-23 0 9 0,13 2-1 15,10-2 13-15,-20 0 6 0,20 0-4 0,-18 0 0 16,18 0 0-16,-13 1 15 0,13-1 1 0,-14-1-16 16,14 1-4-16,-17 0 9 0,17 0-3 0,-20 0-4 15,7 0 1-15,-1 1 1 0,-1-1-5 0,-3 0 4 16,3 2 194-16,-3 1-237 0,0 0 210 0,-1 0-223 16,-2-2 210-16,3 4-226 0,-3-3 218 0,1 0-231 15,-1 1 217-15,-2-2-218 0,1 2 16 0,1 0 29 16,1 1 8-16,-3-2 14 0,3-1 11 0,-3 1 11 15,0 1 2-15,0-2 2 0,1 2 16 0,-2-1 1 0,1 2 0 16,3-2 0-16,1 0 8 0,-2 1 10 0,1-2-4 16,1 1-6-16,1 2 8 0,4-4-13 0,-2 1 17 15,4 0-1-15,1 2-5 0,-1-1-24 0,12-2 35 16,-17 2-22-16,17-2 26 0,-13 2-29 0,13-2 35 16,0 0-32-16,-11 1 34 0,11-1-35 0,0 0 32 15,0 0-37-15,-10 1 28 0,10-1-41 0,0 0 26 16,0 0-37-16,0 0 20 0,0 0-45 0,-10 2 65 15,10-2-49-15,0 0 30 0,0 0-39 0,0 0 34 0,0 0-36 16,0 0 37-16,0 0-38 0,0 0 38 16,0 0-64-16,0 0 45 0,0 0-32 0,0 0 46 0,9 3-30 15,-9-3 35-15,2 7-44 0,-2-7 40 0,4 5-35 16,-4-5 46-16,5 14-29 0,-2-8 41 0,-2 1 11 16,2 2 5-16,-1 1 5 0,0 2 4 0,-1 2 19 15,0 1 14-15,-1 2 14 0,1 4 12 0,1 0 14 16,0 3 20-16,-2 1 1 0,0 2 5 0,-2 3-34 15,0 0 6-15,1 2 17 0,-1 1-3 0,0 0-93 16,0 1-58-16,-2 1 0 0,1-1 0 0,-2-1 0 16,1-2 0-16,-2 3 0 0,0-1 0 0,-1-4 0 0,1 2 0 15,-2-1 0-15,-1-1 0 0,0 0 0 16,0-2 0-16,-1 1 0 0,0 0 0 0,2-2 0 0,0 0 0 16,-2-1 0-16,1 0 0 0,0-1 0 0,-1-2 0 15,1-1 0-15,4-2 0 0,-3-2 0 0,2 0 0 16,0-4 0-16,2-2 0 0,1-2 0 0,-1-1 0 15,4-8 0-15,-1 10 0 0,1-10 0 0,0 0 0 16,1 7 0-16,-1-7 0 0,0 0 0 0,0 0 0 0,0 0 0 16,8-5 0-16,-8 5 0 0,10-10 0 0,-2 5 0 15,0 0 0-15,-1 0 0 0,2-1 0 16,1 1 0-16,1 1 0 0,-2-2 0 0,1 3 0 16,-1-1 0-16,-1 1 0 0,0 0 0 0,-8 3 0 15,13-3 0-15,-13 3 0 0,0 0 0 0,17 4 0 16,-17-4 0-16,11 10 0 0,-6 1 0 0,3 3 0 0,-2 3 0 15,1 3 0-15,-1 5 0 0,-2 2 0 0,1 4 0 16,-2 1 0-16,-2 3 0 0,-1 2 0 0,-2 1 0 0,2 2 0 16,-4 0 0-16,1 1 0 0,-1 0 0 15,-4 2 0-15,3 1 0 0,-3 0 0 0,-1 1 0 16,2 3 0-16,-3-1 0 0,4 1 0 0,-2 2 0 16,0-1 0-16,3 2 0 0,-1-1 0 0,1 2 0 15,-1-2 0-15,3 1 0 0,-1 0 0 0,1 2 0 0,-1-1 0 16,2 1 0-16,1 0 0 0,1 0 0 0,-2-1 0 15,2 2 0-15,0-4 0 0,2 0 0 16,-2-3 0-16,0-2 0 0,-2-2 0 0,1-2 0 0,0-2 0 16,0-3 0-16,-3-2 0 0,1-3 0 0,1-3 0 15,-2 0 0-15,0-4 0 0,0-1 0 16,-1-2 0-16,1-1 0 0,0 1 0 0,2-4 0 0,-1-1 0 16,1-2 0-16,0-1 0 0,0-2 0 0,2 2 0 15,-2-6 0-15,2 3 0 0,-1-2 0 0,1-2 0 16,0-6 0-16,3 10 0 0,-3-10 0 0,0 9 0 15,0-9 0-15,2 10 0 0,1-4 0 0,-3-6 0 16,4 11 0-16,0-7 0 0,-1 3 0 0,4 1 0 0,-1 0 0 16,2 1 0-16,-2-2 0 0,4 4 0 15,-3-3 0-15,0 3 0 0,3 0 0 0,1 0 0 0,-1 2 0 16,2 3 0-16,3 0 0 0,-1 0 0 0,1 3 0 16,2 2 0-16,2 1 0 0,2 0 0 15,-1 0 0-15,2 7 0 0,1-2 0 0,0 3 0 0,1-1 0 16,0 2 0-16,2 1 0 0,-2 0 0 0,3 0 0 15,-4 3 0-15,3 0 0 0,-1 1 0 0,-2 0 0 0,0-1 0 16,0 3 0-16,0-2 0 0,-1 2 0 16,-2 0 0-16,2 0 0 0,2 1 0 0,-7-2 0 15,2-1 0-15,1 1 0 0,-1-1 0 0,-2 0 0 0,0-2 0 16,-2 1 0-16,-2 0 0 0,1 0 0 0,-1-3 0 16,-3 1 0-16,2 0 0 0,-3 1 0 15,-2 0 0-15,2 0 0 0,-2-2 0 0,-1 0 0 0,0 1 0 16,2-3 0-16,-3 3 0 0,3 1 0 0,-2-3 0 15,2-2 0-15,-1 0 0 0,1 1 0 0,-4-2 0 0,1 0 0 16,2 0 0-16,-2-2 0 0,0-2 0 0,0 1 0 16,-1 1 0-16,0-4 0 0,0 2 0 15,-1-2 0-15,4 1 0 0,-5-2 0 0,3 0 0 16,-1 0-6-16,0 0-2 0,0 0-97 0,0 1 99 16,1 1-77-16,0-2 291 0,-1 0-334 0,0 0 252 0,1 0-259 15,0-2-16-15,0 2 27 0,-1-2 1 0,-1 0 30 16,1-1-1-16,0-2 2 0,-1 3 73 0,-2-1-37 15,2-2 1-15,-1 0-3 0,-2 1 20 0,-1 0 10 16,4-1 3-16,-5 2 1 0,1-3-6 0,0 2 10 16,-2-2-9-16,-1 2 1 0,3-1 2 0,-2 2 50 0,1-3-80 15,-1 2 15-15,3 3-3 0,-2-4 6 16,0 0-18-16,2 0 12 0,0 2-13 0,0 1-1 16,0-2 4-16,0 3-5 0,2-1 261 0,-1 1-309 15,0-1 23-15,2 3-22 0,-1 2 243 0,2 0-283 16,-1-1 248-16,1 2-274 0,0 2 17 0,1-2 17 15,1 4 6-15,0-1-10 0,-1 2 9 0,3 1-10 0,1 0 2 16,-1 0-1-16,-1 2 11 0,2-1 19 0,3 2 17 16,-1-5 4-16,2 1 6 0,-3 1 0 0,1-5 8 15,-1 1-12-15,-1-4 5 0,-3 0-9 0,3-4-2 16,-1-2-4-16,-3-2 1 0,-1-2-8 0,0-1 13 16,-2-3 21-16,-1 1-13 0,1-3 13 0,-1 2 26 15,0-2 13-15,-1-7-3 0,2 9 6 0,-2-9-1 16,0 0 27-16,0 7-8 0,0-7-7 0,0 0 55 0,0 0-69 15,0 0 31-15,3 5 5 0,-3-5 12 0,0 0-8 16,0 0 23-16,13-2-56 0,-13 2 39 0,12-4 3 16,-12 4 1-16,15-2 3 0,-6 1-3 0,0-2-9 15,2 1-2-15,2 0 16 0,4 0-24 0,-2 1-2 16,4 0 4-16,3 0 15 0,2 1-7 0,3 0 14 16,5 0-13-16,1 1 8 0,3 0 4 0,7 0 7 15,2 3-65-15,6-3 74 0,2 2-7 0,2 0-2 16,4-1 5-16,3 2-1 0,1-2-2 0,3 2 24 15,6-1-21-15,1 0 8 0,6-1-3 16,0 2 12-16,4 1 4 0,3 0 2 0,-1-1 1 0,1 1 10 16,2-1 228-16,-1 2-287 0,3-2 49 0,0 5-35 0,0-2-1 15,-1 2 2-15,2-4-2 0,-2 2-3 16,-3-1-8-16,4 0 14 0,-2-1-15 0,-1-2 2 0,3 2-11 16,-3-2 7-16,5 0 11 0,-4-2-13 0,-1 0-2 15,0 2-17-15,-1-2 9 0,-7 0 1 0,2-1 3 16,-1 0 5-16,-2-1-1 0,1 0 9 0,-2-3-10 15,-2 1-2-15,0-1-2 0,-3-2-8 0,1 1-4 16,-8-2 5-16,-1 1-5 0,-2-1 7 0,-2-3-1 16,-3 2-3-16,3-3-7 0,-4 3 2 0,3-3-2 0,-2 3-5 15,0-4-7-15,1 4 11 0,-1-4-6 16,2 5-7-16,2-5-8 0,-1 1-3 0,0 4-6 0,3-3-1 16,-2 1-15-16,4-1 11 0,-1-1-19 15,4 1 13-15,-1 1-23 0,3-2 17 0,0 2-29 0,3-1 11 16,4 1-14-16,-6-1 14 0,3 0-14 0,-5 1 46 15,-1-1-2-15,1 2 11 0,-1 1 12 0,1-3-8 16,-3 3 220-16,1 0-246 0,-1-2 11 0,-2 3 10 16,-1-1 13-16,-2-1 19 0,1 4 196 0,-4-2-249 15,-2 0 13-15,-1 2 5 0,0-3 14 0,-5 4 215 16,1 0-250-16,-1-1 234 0,-1 2-227 0,-2 0 195 16,-2 1-259-16,-3-2-18 0,-3 2 14 0,-3-2-19 15,-4 0 26-15,-5 3-1 0,-5-3 28 0,-4 2 14 0,-3 0 6 16,-3 0-3-16,-12 1-38 0,15-1-78 0,-15 1-71 15,0 0-58-15,11-3-27 0,-11 3-85 0,0 0-153 16,2-6-163-16,-2 6-82 0,-6-7-107 0,0 2-63 16,-3-2-71-16,0-1-635 0,2-3-554 0</inkml:trace>
  <inkml:trace contextRef="#ctx0" brushRef="#br0" timeOffset="23849.65">24343 9041 341 0,'0'0'526'0,"0"0"4"0,0 0-2 0,-9-3-45 0,9 3-45 0,0 0 9 0,0 0-34 0,0 0 115 0,0 0-257 0,0 0 123 16,0 0-228-16,0 0 137 0,0 0-219 0,0 0 158 16,0 0-208-16,0 0 173 0,0 0-191 0,0 0 155 15,0 0-191-15,13 0 170 0,-13 0-187 0,24-1 175 16,-7-2-184-16,3 3 1 0,3 0 30 0,7 0 0 16,3 1 10-16,9 1 8 0,5-1 18 0,7 2-3 15,10-1 7-15,7 2-12 0,11 3 5 0,4-1-8 16,7 2 7-16,0-1-11 0,3 0 18 0,4 3-26 15,0-1 4-15,2 3-11 0,1-1 28 0,0 1-60 16,-3 1 20-16,-2-1-27 0,-4 1-17 0,0 1 155 16,-2-3-198-16,-2 2-10 0,-2 0-10 0,-1-1-1 0,-2 1 0 15,-5 0-2-15,-4-1-2 0,-4 0-6 16,-4 0 7-16,-5-1 10 0,-6 0 11 0,-2 0 6 16,-6-2 11-16,-3 1 73 0,-5-4-59 0,-3 2 76 0,-3-2-65 15,-3-1 81-15,-4 0-77 0,-1-4 82 16,-2 2-64-16,-2 0 79 0,-4-1-70 0,0 0 64 0,-1-2-62 15,0 1 70-15,0-1-66 0,-1 0 66 0,2 1-76 16,1-1 75-16,0 1-70 0,1 1 78 0,2-2-75 16,0 2 65-16,2-1-68 0,1 0 89 0,1 3-86 15,-3-3 70-15,3 1-70 0,-5 1 68 0,2-2-68 16,-1 0 72-16,0-1-73 0,-1 1 76 0,-3-1-64 16,0 1 56-16,-1-1-59 0,1 0 39 0,1 0-40 15,-1 2 72-15,1-2-76 0,1 1 71 0,0 0-66 16,2 0 76-16,-3-1-85 0,3 1 72 0,-2 0-73 0,2 1 78 15,-1 2-81-15,2-4 78 0,1 1-81 0,-1 0 75 16,1 1-70-16,-3-2 72 0,2 1-78 0,-1-1 76 16,-1 2-72-16,1-4 84 0,-4 2-86 0,-1-1 77 15,0-1-79-15,-1 0 73 0,-4-4-71 16,1 2 66-16,-2-1-62 0,0-2 61 0,-1 0-58 16,-2 0 68-16,2-1-69 0,-4 0 72 0,3 0-74 0,-2-1 66 15,0 0-71-15,-1 0 83 0,0 0-79 0,-1 1 96 16,1 0-106-16,-2-1 75 0,2 2-68 0,-3 0 71 15,4 1-72-15,-2 1 74 0,-1-2-75 0,4 2 73 0,-1 0-68 16,0 1 70-16,1-3-78 0,1 2 65 16,0 0-66-16,-5-1 15 0,3 0 4 0,-2 0-4 0,-1-4 10 15,0 3 7-15,-1-1-2 0,0 0 17 0,-3-3-9 16,1 3 13-16,0 0-12 0,-2-2 2 0,3 3 7 16,-2-3-4-16,0 3 0 0,-1-1-1 0,2 0 4 15,-2 2 2-15,1-3-3 0,-1 1 0 0,0 0-3 16,1 1 5-16,-1 0 57 0,0-1-69 0,0 2 58 0,-2-2-73 15,2 8 70-15,1-11-64 0,-1 3 77 16,-1 2-89-16,2 0 66 0,-2-4-64 0,1 10 70 16,-2-11-70-16,2 3 66 0,-1 1-70 0,0-1 72 15,-2 1-47-15,1 1 69 0,-1-2-63 0,-1 2 91 0,-1-1-72 16,1-1 95-16,-1 4-81 0,-4-2 69 16,2 0-76-16,0 2 80 0,-2-1-80 0,-1 2 76 0,0-1-82 15,0 3 69-15,10 1-86 0,0 0 68 0,-32 0-77 16,32 0 68-16,-21 7-71 0,21-7 81 0,-19 9-79 15,19-9 71-15,-17 13-62 0,17-13 64 0,-17 14-63 16,17-14 65-16,-13 11-51 0,13-11 5 0,-15 13 5 16,15-13-7-16,-11 13 9 0,11-13 8 0,-9 12-5 15,9-12 0-15,-10 13-5 0,10-13 0 0,-6 15 12 0,6-15 13 16,-7 19-19-16,7-19 5 0,-6 21-5 16,3-6-8-16,-2-2 4 0,1 4 167 0,3 3-201 15,-3 0 12-15,3 2 1 0,-2 3 15 0,2 0-7 16,1 2 3-16,0-1-5 0,-1 1-1 0,1-1 2 15,-1 3 7-15,1-1 7 0,0 1-8 0,1-2 9 0,-4 1 16 16,5 0-3-16,0 1 15 0,-1-3-4 0,2 2 6 16,-2-2 2-16,2-1 7 0,-2 3-1 0,0-5-4 15,1 4 4-15,-1-4 10 0,0 2-1 0,-2-2 196 16,1 2-219-16,0 2-6 0,0-2 29 0,-1 3 177 16,1 0-210-16,0 2 15 0,-2 0 0 0,1 3 6 15,1 0 10-15,0 2-6 0,0-2-1 0,0 3 2 16,-2-1 4-16,0 0-5 0,0 1 4 0,-1 0-4 0,2-2 4 15,0 2-4-15,-1-3-2 0,0 2-10 16,-1-2 7-16,3 2 2 0,0-1-4 0,0-2-20 16,3 4 34-16,-2-1 183 0,2 0-223 0,-1 1 0 0,3-1-2 15,-1-1 8-15,0 0 0 0,2-4 1 0,-1 2 9 16,1-1-14-16,0-2 20 0,-1-1-2 0,3-3-3 16,-2-1 3-16,-1-2-5 0,0-2-12 0,1-1-3 15,-1-3-2-15,0-1-11 0,-2 1 13 0,1-1-10 16,0-3-5-16,-3 0 10 0,3-1-18 0,-2 0 2 0,1 0 0 15,-1-2 1-15,0 3-7 0,1-4 8 16,-1 2-3-16,0-2-4 0,-1 2 2 0,1-3 2 16,1 2 0-16,-2-1-7 0,2 0 8 0,-2-1-9 15,2-2 3-15,-1 5 2 0,1-3 3 0,-2 1-8 16,5-1-3-16,-4 3 0 0,0-2-4 0,1 3 8 0,-1-2-7 16,2 2-15-16,-3 0 17 0,3 2-16 0,0-1 22 15,0-1-19-15,1 4 28 0,0 0-18 0,0 1 12 16,-1-1-21-16,1 0 27 0,-1 2-5 0,4-2 6 15,-3-1-10-15,1 3 2 0,-2-1-9 0,1 3 7 16,2-1 0-16,-1 1 5 0,-1 0-9 0,0 0 3 16,0 3-11-16,-1-1 7 0,-1 2 4 0,1 1 12 15,-1-2-13-15,-1 2 0 0,-1-1-6 0,0 4 6 0,-3-2 9 16,2 2-8-16,0 0 2 0,0 2 11 16,0 0-5-16,1 3-11 0,0 0 6 0,-1-1-19 15,0 1 36-15,4 4-17 0,-1-1 8 0,-1 3 205 16,3 1-227-16,-1 0 10 0,5 2-6 0,-3 1 16 0,2 1-3 15,0-1 28-15,2 0 0 0,-1 3-20 0,1-3 13 16,4 1 16-16,-6-1-1 0,2 0-15 0,4-3 19 16,-4 1-21-16,3 0 15 0,0-2 4 15,-1-1-5-15,0-2-11 0,0 0 30 0,-1-2-42 0,1-3 46 16,-2 1-40-16,-1-6 21 0,0 1-58 0,-1-3 26 16,-1-3-20-16,-3 0 50 0,4-1-38 0,-3-2 10 15,0 0-24-15,-1-3 40 0,1-2-55 0,-2 1 33 0,-1-2 1 16,2-2 1-16,-2 2-18 0,1-4-5 0,-2 1 33 15,2-2-14-15,-3-6-10 0,2 13 12 0,-2-13-6 16,3 12-9-16,-3-12 0 0,1 11 8 0,2-5-12 16,-1 4 4-16,0-2 21 0,0 0-17 0,2 1 32 15,0-1-46-15,0 3 21 0,-2-1-1 0,3 0-5 16,0 2 9-16,2-1-38 0,-1 3 68 0,0-3-57 16,2 2 21-16,-3-1-20 0,2 2 11 0,0-4-3 15,-3 1 10-15,1 0-17 0,-1 1 30 0,-3 0-29 0,3 1 16 16,-2-1-14-16,-1 4 12 0,0 0-9 15,1-2-14-15,-4 3-2 0,1 1 13 0,-2 2 5 16,-1 2 13-16,2-1-11 0,-1 2 2 0,-2 0 24 0,1 0-33 16,-2 3 24-16,0-1-25 0,1 2 14 0,-1 0-10 15,-1 0 10-15,-1 3-17 0,2-1 13 0,1 2-19 16,-1 0 18-16,1-2-14 0,3 1 21 0,-3 0-18 16,3-2 14-16,1 2-19 0,1-3 10 15,0 1-4-15,0-2 23 0,0 0-13 0,0 0 0 0,3-3-7 16,-3-1-12-16,2 0-6 0,1 3-1 0,-1-5 7 15,0 2 0-15,0-1-3 0,2 0-3 0,-1 0-2 16,-1 1 10-16,3-2 5 0,-3 0-1 0,0 1-8 16,3-3 6-16,0 0-15 0,-4-3 32 0,3-1-29 0,0-1 23 15,-2 0-29-15,1-5 23 0,-3 0-34 16,2 0 16-16,-2-8-9 0,2 9 15 0,-2-9-6 0,2 8 18 16,-2-8-20-16,0 0 32 0,2 7-29 15,-2-7 30-15,0 0-28 0,0 6 30 0,0-6-17 0,0 0 18 16,0 0-25-16,0 8 39 0,0-8-29 0,0 0 6 15,3 6-35-15,-3-6 46 0,0 0-19 0,0 6 10 16,0-6-4-16,0 0-10 0,0 9 26 0,0-9-14 16,0 0-9-16,1 7 16 0,-1-7-8 0,2 8 15 15,-2-8-5-15,0 7 3 0,0-7-8 0,0 12 6 16,0-12-3-16,0 11 9 0,0-11-16 0,0 12 21 16,0-12-42-16,-2 12 33 0,2-12-4 0,-3 13-6 15,2-7 3-15,-3 1 4 0,2 2-18 0,-3-2 17 0,-3 2-1 16,-5-2 38-16,-5 3 9 0,-9-1 40 0,-11-3-20 15,-16 2 25-15,-15 0-11 0,-18-3 2 0,-17 4-32 16,-13-1 17-16,-21 0-37 0,-23 2-29 0,-21 1-285 16,-20-1-429-16,-26 1-279 0,-19-7-1037 0,-16 0-724 15,-18-1-1308-15</inkml:trace>
  <inkml:trace contextRef="#ctx0" brushRef="#br0" timeOffset="25965.84">18150 9247 491 0,'0'11'958'0,"0"-11"-65"0,0 0-97 0,1 7-68 0,-1-7-61 0,10-4-112 15,2-6-30-15,6-4-138 0,6-7-34 0,13-7-105 16,8-7-40-16,12-7 25 0,14-10-88 0,13-8 40 15,16-11 119-15,16-8-213 0,14-11 128 0,13-7-208 16,13-7 125-16,17-5-338 0,11-6-149 0,9-4-225 16,9 4-143-16,7 4-218 0,2 8-1255 0,-3 5-801 0</inkml:trace>
  <inkml:trace contextRef="#ctx0" brushRef="#br0" timeOffset="26232.35">18949 9304 1098 0,'-30'9'1029'0,"12"-7"-214"0,8-10-40 0,16-3-200 16,12-13-82-16,16-5-128 0,17-11-61 0,15-9-61 0,20-8-18 15,17-10-84-15,21-12 10 0,23-6 104 0,18-9-203 16,20-8-57-16,24-6 196 0,14-8-235 0,20-11-116 16,15-4-156-16,13-1-138 0,18 0-125 0,13 1-79 15,8 4 86-15,6 3-382 0,-2 9-260 16,-2 9-379-16</inkml:trace>
  <inkml:trace contextRef="#ctx0" brushRef="#br0" timeOffset="83148.78">19437 4416 173 0,'-4'-17'665'0,"1"0"140"0,-2 2 73 0,1 1 154 0,-1 3 79 0,1 3-1 0,3 2-112 0,1 6-21 0,-5-11-170 0,5 11-155 0,0 0-109 16,-8 9-8-16,1 6-14 0,-3 5-26 0,-1 8-15 15,2 9-16-15,-2 3-63 0,2 10 247 0,0 5-338 16,-1 6-32-16,3 4-37 0,0 3-49 0,0 3-37 16,3-1 21-16,-2 0-98 0,3-1 44 0,2-3-19 15,-1 1-77-15,2-6-126 0,0-4 115 0,0-3-378 16,1-5-110-16,0-7-166 0,0-5-269 0,1-4-179 16,-1-10 123-16,4-7-308 0,-2-7-147 0,-3-9-53 15,10-6-1042-15,-4-8-1103 0</inkml:trace>
  <inkml:trace contextRef="#ctx0" brushRef="#br0" timeOffset="83349.69">19659 4597 957 0,'23'-46'1019'0,"-5"4"237"0,-3 6 90 0,-3 4 4 0,-1 6-104 16,-4 3-26-16,-1 9-190 0,0 0-208 0,-2 6-182 16,-4 8-163-16,0 0-59 0,5 5-80 0,-2 16-66 15,-1 8-51-15,2 11 223 0,0 9-305 0,0 6-14 16,2 5-10-16,-4 7-32 0,0-1 12 0,-2 3-27 15,-2 0-16-15,-1-1-42 0,-3-4-90 0,-2 0-132 0,-1-3 47 16,-1-1-416-16,-3-4-198 0,-1-5-161 16,-1-5 8-16,-4-3-612 0,2-11-326 0,-5-6-761 0,-1-8-1215 15</inkml:trace>
  <inkml:trace contextRef="#ctx0" brushRef="#br0" timeOffset="83499.33">19329 5210 1084 0,'0'-10'1183'0,"5"-1"-144"0,3 1 4 0,2-2-41 0,8 2-118 16,3-2-146-16,3-2-37 0,13 3-156 0,-1-2-98 16,2 3-69-16,3-1-96 0,0 1-50 15,-1 1-162-15,-1 1-187 0,-4-1-254 0,2 0-204 16,-3 2-51-16,-3 1-467 0,-4-4-55 0,-3 3-1162 0,-2 3-915 16</inkml:trace>
  <inkml:trace contextRef="#ctx0" brushRef="#br0" timeOffset="86049.15">20519 5092 223 0,'0'0'845'0,"0"0"101"0,0 0-109 0,0 0 11 0,0 0-67 0,-11 0-101 0,11 0-105 0,0 0-128 0,0 0-66 0,0 0-105 15,0 0-9-15,0 0-88 0,0 0-26 0,0 0-51 16,0 0 31-16,6 6-62 0,-6-6 20 0,19 0-43 15,-5-1 8-15,0-4-25 0,3 1 10 0,-2-2-24 0,1-1 12 16,-1-1-24-16,-1 0 17 0,-5-3 178 16,2-1-220-16,-2 0 191 0,-1-2-222 0,0 0 193 15,-3-1-206-15,-1 1 185 0,-4 1-203 0,-3 0 205 0,2 1-185 16,-4 2 230-16,-3 1-181 0,-1 0 232 0,-4 3-201 16,-3 3 219-16,0 1-184 0,-5 2 14 0,0 3 48 15,1 4-6-15,1 2 38 0,-2-1-23 0,3 7 39 16,-1 1-40-16,6 0 14 0,-1 6-26 0,5-1 7 15,3 3 8-15,5-2-45 0,3 3 6 0,5 0-10 16,3-1 22-16,5-2 21 0,3-1 0 0,4-2 144 16,3-1-187-16,5-2 202 0,2-3-230 0,2-1 181 0,5-4-215 15,0-1 181-15,-1 0-228 0,1-5 207 16,-1 0-228-16,-3-2 195 0,0-2-213 0,-3 1 185 16,-6-4-231-16,-2 0 117 0,-3 4-232 0,-6-4-87 15,-2 2-118-15,-2-1-118 0,-3-2-191 0,2 0-166 0,-5 2-256 16,-5 4-54-16,2-10-1479 0,-2 10-1280 15</inkml:trace>
  <inkml:trace contextRef="#ctx0" brushRef="#br0" timeOffset="86649.47">21043 4898 298 0,'3'-8'947'0,"-3"8"51"0,6-9 59 0,-6 9-252 0,3-5-163 0,-3 5-116 0,0 0 63 0,1 9-216 0,-2 2 155 0,1 4-178 16,-2 3 174-16,2 3-248 0,-2 2-38 0,-2 1 0 16,4 2-51-16,0 1-15 0,-1-1-51 0,1 0 1 15,-2-2-46-15,1-2-10 0,-3-2-8 0,2-2-10 16,-1-1-12-16,2-4-41 0,-2-3-47 0,5-1-23 0,-5-3 15 15,3-6 17-15,0 0-44 0,0 0-74 0,-15-5-74 16,10-5 2-16,-2 0 26 0,2-3 40 0,1-4 3 16,0-2 54-16,-1-1 0 0,3-1 30 0,-1-2 3 15,2-1 30-15,-3 4 235 0,3-1-159 0,1 3 274 16,-3 1-157-16,3 2 61 0,-2 3 52 0,-1 0 22 16,3 3 17-16,-1 2-6 0,-2 1-6 0,3 6-48 15,0-8-26-15,0 8-61 0,0 0-7 0,0-9-51 16,0 9 0-16,0 0-52 0,0 0 13 0,0 0-45 15,0 0 21-15,4-5-18 0,-4 5 4 0,16-3-3 16,-3 2 24-16,4-1-14 0,6-2 7 0,1-2-31 16,3 2 34-16,4-3-28 0,0 0 21 0,2 0-26 0,-1-1 17 15,0 0-8-15,-3 0 11 0,-1-1-5 0,0 1-14 16,-6 1 2-16,-3 0 19 0,-6 3-10 0,1 1 31 16,-5-1-4-16,-9 4 16 0,12-3-41 15,-12 3-2-15,0 0-48 0,0 0 18 0,2 10-11 16,-9 1 37-16,0 3-14 0,-1 0-3 0,-2 4 5 0,1 0 10 15,0 1-20-15,2 3 15 0,-1 2-23 0,5 0 13 16,2-1-11-16,1 4 20 0,0-4-24 0,9-1 18 0,-1-1-18 16,1 0-8-16,2-3 15 0,6-3-82 15,-1-3 72-15,2 0-47 0,5-4-24 0,-2 0-60 16,-1-4-73-16,3-1-75 0,-4-1-151 0,3-4-87 0,-3-1 35 16,-2-3-425-16,-2-1-137 0,-3 0-171 15,-2-4-888-15,-4 3-744 0</inkml:trace>
  <inkml:trace contextRef="#ctx0" brushRef="#br0" timeOffset="87236.44">20260 4973 291 0,'0'0'832'0,"5"-9"172"0,-5 9 69 0,2-5 120 0,-2 5-57 0,0 0-77 0,4-9-33 0,-4 9-91 0,0 0-139 0,0 0-135 0,0 0-125 0,0 0-104 15,0 0-105-15,0 0-72 0,0 0-52 0,-4 9-29 16,3 2-30-16,1 5-9 0,0 5 8 0,0 3-28 16,0 4-7-16,1 1 11 0,1 5 209 15,0 1-276-15,1 3 22 0,-1 1-5 0,3-1 232 0,-2-1-288 16,-1 1 232-16,0-3-274 0,3-4 237 0,-6 1-271 15,1-4 21-15,0-3 6 0,0-6 21 0,-2-2-4 0,4-6 231 16,-2-1-274-16,-2-4 222 0,2-6-279 16,-1 9 159-16,1-9-399 0,0-9-272 0,-1-2-353 15,1-3-188-15,-5-5-26 0,3 0-503 0,2-4-137 0,0-5-620 16,-3-1-1052-16</inkml:trace>
  <inkml:trace contextRef="#ctx0" brushRef="#br0" timeOffset="87549.2">20335 4632 565 0,'10'-17'942'0,"-1"1"-17"0,0 5 103 16,-5 1-47-16,2 3-87 0,-2 1-175 15,-4 6-149-15,3-6-111 0,-3 6-43 0,1 9-59 16,-1 3-27-16,0 3-33 0,-4 4-62 0,0 1-19 0,-3-1-48 15,-1 1-12-15,0 2-33 0,1-3 9 0,-3-1-45 16,2-3 27-16,0-2 3 0,1-3 86 16,3-1 80-16,1-2 98 0,3-7 106 0,-5 6 139 0,5-6 141 15,0 0-53-15,0-8 31 0,3-3-325 0,1-1 11 16,-1-3-187-16,4 0 43 0,0-1-151 0,0 3 41 16,-1-1-122-16,4 2 60 0,-3 0-219 0,-1 5 65 15,-1-2-521-15,2 3-269 0,-7 6-362 0,14-3-236 16,-5 6 45-16,-2 5-459 0,2-1-1565 0,0 3-1554 15</inkml:trace>
  <inkml:trace contextRef="#ctx0" brushRef="#br0" timeOffset="90801.06">22278 4710 15 0,'-3'-14'429'0,"-1"-2"184"0,-1 2 98 0,1-1 46 0,-1-1 24 0,-2 4-4 0,-1-1-102 0,-1 2-67 0,-1 2-91 16,-4 3-84-16,1 0-63 0,-4 5-66 0,1 1-26 15,-5 3-53-15,1 3-28 0,-1 5-51 0,1 2-13 16,-1 3-36-16,3 0-1 0,-1 3 165 0,4 4-232 16,0 0 189-16,2 1-236 0,3 1 7 0,3-2 2 15,2 1 7-15,5-1 5 0,1-3-10 0,3-1 183 0,3-2-234 16,3-3 179-16,0-1-222 0,4-5-9 0,2-2 40 16,3-3-8-16,-1-4 36 0,2-1-6 15,-1-4 28-15,-1-2 204 0,1-3-230 0,-1-2 203 16,1-1-193-16,-6-1 245 0,5-2-159 0,-5 1 82 0,-2 0 110 15,-1 3 79-15,-2 1 76 0,-1-1 9 0,-1 4 21 16,-2 2-16-16,-2 0-52 0,-2 7-69 0,4-8-71 16,-4 8-62-16,0 0-43 0,-4 7-21 0,-1 1-23 15,0 5-7-15,-1 5-5 0,1 1-20 16,1 5-10-16,1 0 7 0,3 1-29 0,1 0 11 0,2 2-6 16,2-2 1-16,-1 0-45 0,4 1-78 0,-3-6-116 15,1-2-170-15,1-1-169 0,-1-4-122 0,3-1-97 0,0-4 114 16,1-3-371-16,0-2-106 0,3-5-9 0,1-2-185 15,-2-4-588-15,-1-3-630 0</inkml:trace>
  <inkml:trace contextRef="#ctx0" brushRef="#br0" timeOffset="91200.06">22509 4794 417 0,'10'-21'769'0,"-6"1"95"0,6 3 50 0,-6 5 122 0,1 1-74 16,-5 2-185-16,4 2-135 0,-1 1-159 0,-3 6-44 15,0 0-113-15,0 0-43 0,5 16-72 0,-4-5-21 16,-1 7 149-16,3 2-246 0,-3 2-15 0,2 1-9 15,-1 0-16-15,-1 2 4 0,0-1-14 0,-1-1 2 16,-4-2-27-16,4 0 154 0,-4-3-279 0,1-2 89 0,-1-3-310 16,-2-3 163-16,3-2-194 0,-2-4 196 15,6-4-225-15,-10 0-5 0,2-3 4 0,2-4 85 0,-2-4 75 16,3-1 42-16,0-2 35 0,0-2 33 16,1-2 23-16,3-1 32 0,-2 0 37 0,1-1 42 15,2 0 46-15,2 1 48 0,-1 1 26 0,3 1 14 0,1 1-21 16,0 2 9-16,3 0-29 0,2 2-4 0,3 1-9 15,2 0-9-15,2 4-14 0,5-1 42 0,2-1-38 0,0 3 58 16,5 0-26-16,1 2 25 0,-2-2-6 16,-1 3 22-16,-3 0-44 0,-7 2 4 0,1 1-57 15,-8 0 0-15,0 3-29 0,-2 1 29 0,-4 4-12 0,-3 2 25 16,-2 3-20-16,0 0 51 0,-2 4-21 16,-1 0 14-16,-2 2 181 0,1 3-237 0,1 0 182 15,0 1-228-15,1-1 7 0,2 0 6 0,4 0-4 0,-1-2 6 16,2-1-17-16,4-1-10 0,1-2-86 0,0-3-118 15,1-2-144-15,3-3-129 0,1-4-208 0,2 0-177 0,0-6-218 16,3 0-1027-16,0-5-748 0</inkml:trace>
  <inkml:trace contextRef="#ctx0" brushRef="#br0" timeOffset="91549.66">23264 4726 689 0,'7'-6'1137'0,"-7"6"-253"0,0 0-48 0,3-5-78 0,-3 5-117 0,0 0-83 0,0 0-131 0,0 0-66 0,0 0-89 0,0 0-32 0,0 0-50 16,12 0 2-16,-12 0-51 0,9 5 1 0,0-2-41 15,-1 0 3-15,-8-3-46 0,16 2 28 0,-16-2-40 16,16 0 13-16,-16 0-32 0,11-1 23 0,-1-3-31 16,-5 1 21-16,-5 3-20 0,9-9 18 0,-9 9-25 15,2-10 21-15,-4 4-25 0,-3-1 2 0,-4 1-20 16,-3 1 38-16,-4 1-19 0,-3 0 40 0,-3 2 8 15,2 2 20-15,-5 3-8 0,1 0 25 0,-1 6-13 0,2-2 20 16,-2 6-15-16,2 0 24 0,3 4-29 0,1 1 8 16,2 1-28-16,4 3 16 0,2-2-33 0,3 5 19 15,3-2-17-15,5 0 16 0,5-1-24 0,7 2 22 16,3-4-23-16,7-1 15 0,6 0-29 0,6-4 18 16,3-3-29-16,6-1 20 0,4-1-29 0,4-2-4 15,0-2-114-15,0-1-104 0,-3-2-177 0,-1-3-146 16,-5-2 10-16,-4-2-417 0,-7-3-78 0,-8-4-281 15,-3-3-644-15,-3-3-639 0</inkml:trace>
  <inkml:trace contextRef="#ctx0" brushRef="#br0" timeOffset="91966.23">23710 4296 848 0,'4'-20'976'0,"1"-1"62"0,-1 1 316 0,1 2-225 15,0 4-95-15,-5 0 3 0,4 4-90 0,-1 2-160 16,-3 8-164-16,2-8-144 0,-2 8-117 0,0 0-73 16,4 13-51-16,-1 5-39 0,-1 7-37 0,0 4-30 0,-1 5-22 15,0 4-8-15,-1 3-44 0,0 5 187 0,0 3-226 16,0 2 1-16,0 2-2 0,-1 1 0 16,-2-1-4-16,2-2-12 0,-2-2 22 0,2-2-32 0,-1-4-53 15,0-2-52-15,2-7-88 0,2-5-102 0,-1-5-59 16,-2-5-46-16,2-3 56 0,3-5 60 0,2-6 102 15,5-2-4-15,4-6 59 0,1-5 11 0,2-3 48 16,5-4 5-16,1-5 58 0,6-2 4 0,-1-3 88 16,3-3 20-16,1 2 62 0,1 1 36 0,-1 1 51 15,-4 5 32-15,-1 1 27 0,-6 4 22 0,-3 3-38 16,-1 2-51-16,-6 2-50 0,-1 6-70 0,-1 1 5 0,-1 6-39 16,-1 8-13-16,2-1-6 0,-1 6-13 15,0 3-6-15,-1-1-14 0,-1 4-5 0,-1 0-8 16,-1 0-2-16,1 0 4 0,0-3-10 0,-2 0-4 0,1-3-79 15,-1-2-142-15,1-3-218 0,-1-3-136 0,-1 0-139 16,-2-3-74-16,-1-8 46 0,9 6-515 0,-9-6-244 0,9-8-1009 16,-3 1-1094-16</inkml:trace>
  <inkml:trace contextRef="#ctx0" brushRef="#br0" timeOffset="92133.73">24555 4757 742 0,'3'-10'1139'16,"2"6"-149"-16,-5 4-47 0,5-5-206 0,-5 5-118 0,0 0-125 15,2 10-6-15,-2 5-54 0,0 0-9 0,0 2-38 16,0 5-9-16,0-1-67 0,3 1-22 0,-2 3-65 16,1-3-26-16,-1 2-41 0,0-5-12 0,-2 0-49 15,1-4-44-15,-3-2-217 0,1-3-173 0,0 0-8 16,2-3-402-16,-5-3-178 0,5-4-90 0,0 0-335 16,-19-7-453-16,13-4-587 0</inkml:trace>
  <inkml:trace contextRef="#ctx0" brushRef="#br0" timeOffset="92266.89">24486 4609 545 0,'-4'-32'929'0,"0"1"19"0,-1 4 87 0,1 0 32 0,-2 3-124 16,2 5-106-16,2 2-115 0,2 3 7 0,-2 3-147 15,1-1-101-15,1 5-121 0,0 7-171 16,0-10-310-16,0 10-328 0,0 0 10 0,0 0-426 0,9 8-164 16,-3 1-155-16,-1 1-984 0,1 0-781 15</inkml:trace>
  <inkml:trace contextRef="#ctx0" brushRef="#br0" timeOffset="92817.58">25130 4784 524 0,'-8'5'942'15,"8"-5"-98"-15,0 0-157 0,0 0-51 0,-6 3-106 0,6-3-107 16,0 0-92-16,-5 6-64 0,5-6-47 0,-1 5-41 15,1-5-38-15,0 0-31 0,-3 8-17 0,3-8-20 16,0 0-14-16,0 8-7 0,0-8-3 0,0 0-2 16,0 0-7-16,0 0-12 0,10-8-2 0,-3 3 4 15,-2 0-14-15,0-5 3 0,0 0 4 16,-1-1 3-16,0 0 19 0,-2-1 46 0,-2 1 64 0,0 2 25 16,-5-1 46-16,0 2-52 0,-1 2-25 0,-6 1-46 15,-3 3-3-15,-3 2-30 0,-5 2 12 0,-4 4-27 0,-1 4 10 16,-3 3-4-16,2 3 22 0,-2 5-14 0,3 1 12 15,0 3 185-15,4 3-241 0,1-1-11 16,4 2 16-16,3-1-6 0,2 0 15 0,5-1-22 0,4-2 14 16,4 0-16-16,3-3 14 0,5-3-32 0,4-2-37 15,7-3-163-15,5-3-104 0,5-2-105 0,4-6-83 16,0-2-59-16,4-3-6 0,0-4-20 0,0-4-5 16,-2-4 59-16,4-5 86 0,-3-3 92 0,-1-3 68 15,2-5 59-15,-4-3 52 0,3-1 66 0,-6 0 113 16,-1-4 117-16,-1 4 120 0,-5 0 119 0,-4-1 58 15,-3 5 80-15,-4 2 43 0,-1 2 56 0,-3 6 8 16,-3 4-17-16,0 1-15 0,-3 5-131 0,0 2-112 16,-1 8-68-16,-15 3-44 0,3 7-46 0,-2 5-47 15,-5 4-2-15,0 5-6 0,1 5-44 0,3 2 6 0,1 4-31 16,1 1 10-16,4 0-30 0,7 2 21 0,0-1-35 16,6-3 26-16,3 0-33 0,3-2 28 0,1-5-30 15,2-2 9-15,4-5-62 0,4-1-64 0,1-3-76 16,4-6-102-16,2-1-56 0,0-2-77 0,4-5-79 15,0-2-83-15,0-2 64 0,-4-4-280 0,0-4-107 16,-4-4-219-16,-3-5-556 0,-3-3-543 0</inkml:trace>
  <inkml:trace contextRef="#ctx0" brushRef="#br0" timeOffset="93865.85">25537 4711 137 0,'2'-6'266'0,"-2"-1"100"0,1 0-4 0,-1 7 54 0,2-12-26 0,-2 12-28 0,0-10-25 0,0 10 8 0,-3-8-1 0,3 8-72 0,0 0-64 0,0 0-46 16,0 0-34-16,-13 3-18 0,3 3-24 15,-4 4-11-15,1 2-3 0,-2 3-7 0,-2 5-11 0,-2 3-1 16,1 2-14-16,2 5-1 0,-3 1-9 0,2 3-2 16,0 0-7-16,2 3 0 0,2-1-6 0,0 0 2 15,6-1 5-15,-1-2-2 0,6-3-14 0,2 0 191 16,2-3-199-16,8-3-3 0,0-3 14 0,3-2-4 16,5-6 12-16,6-1-6 0,2-5 13 0,0-4-2 15,-1-7 50-15,3 0 37 0,-2-4 71 0,1-7 47 16,-2-2 35-16,1-4 21 0,-3-3 34 0,-2-4 14 15,0-4 48-15,-2 0-22 0,-2-5-28 0,-4-1 164 0,-3 0-242 16,-1 1-18-16,-4 1 39 0,-3 4-27 0,-2 2-17 16,-2 3-37-16,-1 4 20 0,-3 3-87 15,-1 3-13-15,-1 4-53 0,0 1-5 0,-3 5-42 0,0 5 20 16,-2 4-38-16,-4 5 21 0,4 5-14 0,-1 4 20 16,1 3-35-16,1 3 22 0,2 4-21 15,4 0 17-15,3 4-17 0,1 0 31 0,3 1-27 0,4-2 13 16,0 0-10-16,6-1 29 0,1-1-39 0,5-2 49 15,1-5-36-15,2 1 4 0,-1-2-7 0,8-3-26 16,-1-1-70-16,-1-2-81 0,3-5-85 0,-1 2-82 16,-1-6-103-16,-2 1-88 0,0-7-110 0,-1 1 36 15,-4-4-279-15,-3-2-55 0,0-3-200 0,-4-3-609 16,-2-3-570-16</inkml:trace>
  <inkml:trace contextRef="#ctx0" brushRef="#br0" timeOffset="94182.29">26145 3995 216 0,'6'-17'800'0,"-1"2"196"0,3 5 40 0,-4-1 223 0,1 7-336 0,-2-3 38 0,-3 7-341 0,0 0 68 0,0 0-317 16,2 11-46-16,-2 13 3 0,1 6 23 0,-2 12-10 15,1 8-8-15,0 8-10 0,-2 5-47 0,0 8-22 16,0 6-19-16,-2 6-17 0,1 5-37 0,1 1-34 16,-3 3 17-16,2-1-71 0,-1-3-6 0,-1-2-23 15,1 1 177-15,-1-2-216 0,-2-5-30 0,0-4-87 16,0-5-218-16,-4-4-123 0,-1-9-222 0,-1-7-177 0,0-9-72 15,0-5-458-15,-3-11-40 0,1-5-964 16,1-8-966-16</inkml:trace>
  <inkml:trace contextRef="#ctx0" brushRef="#br0" timeOffset="94683.27">23952 6385 409 0,'6'-9'801'0,"22"-4"-23"0,20-3-33 0,22-3 108 0,21-6 57 0,15-1-129 0,20-4-91 0,21 0-90 0,18 2-33 0,18-4-24 0,15 4 77 16,15-4-267-16,7 0-72 0,12 3-48 0,10-2-37 15,8 3-60-15,8-2-14 0,10 5-159 0,2-1-156 16,1 2 24-16,-2 2-363 0,-12 6-218 0,-25 5-222 15,-25 7-47-15,-31 5-345 0,-34 1-536 0,-37-2-619 0</inkml:trace>
  <inkml:trace contextRef="#ctx0" brushRef="#br0" timeOffset="94882.53">25006 6389 886 0,'-121'22'1069'0,"26"1"-173"0,24-5-75 0,20-3 62 15,21-3 162-15,24-3-46 0,26-7-13 0,30-3-48 0,32-4-95 16,29-3-95-16,30-4-71 0,26 0-55 16,30-2-20-16,23-3-81 0,22-1 181 0,26 0-396 15,15 0-45-15,25 4-72 0,12 1-128 0,12 5 33 0,0 5-506 16,-11 10-349-16,-19 7-403 0,-29 2-59 0,-40-3-595 16,-40-1-1689-16,-44-8-1594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3-14T05:30:28.74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FF00"/>
    </inkml:brush>
    <inkml:brush xml:id="br2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13256 2702 352 0,'5'-22'754'0,"-3"0"129"16,-1 2-4-16,0-2 79 0,0-2-28 0,-1 3-62 15,2 2 93-15,-2 0-147 0,1 5 8 0,-1 2-127 16,1 1-79-16,1 3-158 0,-2 8-62 0,2-6-108 15,-2 6-55-15,5 13-35 0,0 5 37 0,3 2-69 16,-2 5 47-16,2 7-118 0,0 3 71 0,-1 3-29 16,0 4-25-16,-1 2-26 0,-1 1-3 0,1 1-37 0,-1 2-32 15,0-1 23-15,-2 0-38 16,0-2-58-16,0-1-80 0,-3-2-82 0,0-3-141 0,-3-3-52 0,-1-5-66 16,2-4-102-16,-6-3-46 0,0-3 27 15,-1-9 67-15,-3-6-69 0,-1-5 48 0,-5-4-26 0,0-9 16 16,0-3-6-16,-1-2 56 0,1-8 84 0,3-7 16 15,-2-4 134-15,4-5 50 0,-2-5 188 0,2 0 199 16,4-4-85-16,4-1 104 0,0 2 94 0,1-3 48 16,4 5 64-16,0-2 12 0,3 1 40 0,2 2-17 0,3 2-10 15,3 1 188-15,4 4-208 0,7-2 114 16,4 4-231-16,6 3-44 0,6 1 13 0,3 7-54 16,5 5-21-16,5 6-50 0,3 4 15 0,5 6-49 15,1 5 14-15,-3 11-39 0,-1 5 9 0,-5 5 167 16,-10 4-218-16,-8 4 162 0,-11 5-209 0,-12 3 177 0,-10-3-194 15,-10 4 176-15,-9 0-185 0,-9 0 172 0,-7-1-195 16,-4-1-6-16,-5-3 32 0,0 1-8 0,-5-3 34 0,2-5-18 16,0-1 17-16,2-4 7 0,0 0-6 15,4-6 17-15,4-3-3 0,5-1 8 0,5-5-12 16,6-2-24-16,21-4-58 0,-34 3-101 0,34-3-57 16,0 0-50-16,-23-11-187 0,23 11-43 0,0 0-173 15,9-20-126-15,-2 10-131 0,2 1-246 0,2 0-511 0,3 2-561 16</inkml:trace>
  <inkml:trace contextRef="#ctx0" brushRef="#br0" timeOffset="318.2">13769 2973 348 0,'-7'6'770'0,"-2"2"145"0,-1 0-86 0,0 3 49 0,0-1-88 0,0 5-106 16,1-1-107-16,2 4-83 0,3-1-83 15,-2 4-52-15,6-2-61 0,0 2-57 0,4 1-45 16,2-1-34-16,3-3-80 0,4-1-65 0,3-2-65 0,6-5-26 16,1-2-16-16,7-3 23 0,2-7 9 0,3-1 17 15,-2-4 12-15,2-3 8 0,1-2 7 0,-7-4 25 16,-3-3 66-16,-7-2 92 0,-2-2 53 0,-8-1 102 16,-7-1 82-16,-4 1 16 0,-5 1 34 15,-4 1 2-15,-6 3-48 0,-6 1-39 0,1 2-53 0,-5 4-30 16,-1 3-33-16,0 2-56 0,-2 6-30 0,0 1-45 15,2 2-28-15,5 4-47 0,1 3-90 0,3 3-148 0,1 2-226 16,5 0-185-16,3 1-128 0,3 2-146 0,2 0-142 16,2 2-74-16,3-5-70 0,1 4 18 15,3-6-991-15,0-1-749 0</inkml:trace>
  <inkml:trace contextRef="#ctx0" brushRef="#br0" timeOffset="599.6">14290 2570 94 0,'-2'-32'746'0,"-5"2"235"0,5 3 96 16,-1 4 100-16,-3 3-10 0,6 3-98 16,-1 4-149-16,-1 6-121 0,2 7-174 0,0 0-95 15,0 0-63-15,4 19-3 0,2 3-108 0,-2 7 36 0,5 5-138 16,0 5 66-16,2 1-129 0,1 4 94 0,0 4-47 15,-2 0-47-15,3 1-32 0,-1 1-15 0,-4 0-24 16,2 3 2-16,-2-2-49 0,0 1 12 0,-2 1-54 16,-2-5 10-16,0-1 13 0,-2-4-30 0,2-3 184 15,-4-5-345-15,3-4-111 0,-3-5-148 0,1-5-259 16,-1-2-146-16,-1-4-39 0,1-15-79 0,0 11-131 16,0-11-289-16,-3-4-41 0,1-8-910 0,-1-2-896 0</inkml:trace>
  <inkml:trace contextRef="#ctx0" brushRef="#br0" timeOffset="966.39">14528 3019 687 0,'1'-20'1020'0,"-2"3"93"0,2 2 165 0,-1 3-25 15,0 2-130-15,3 3-120 0,-1 1-182 0,-2 6-172 0,0 0-142 16,0 0-51-16,16 9-89 0,-5 2-57 16,3 3-44-16,1 2-40 0,2 3-46 0,2-1-18 0,0 1-35 15,-2-4-22-15,2 2-13 0,-1-1-12 0,-1-1-21 16,-2-3-34-16,0-4-18 0,0 1-25 0,-3-4-24 15,1-2-43-15,2-4-27 0,-2-4-31 0,0 0-14 0,2-3-25 16,-4-4-5-16,1-1 6 0,-3-5 34 16,0-1 26-16,3-3 27 0,-3 2 21 0,-3-3 50 0,2 2 92 15,-1-1 92-15,2 1 51 0,-2 3 52 0,-2 3 35 16,0 2 38-16,-5 13-22 0,6-17-77 0,-6 17-68 16,0 0-29-16,0 0-11 0,4 18 5 0,-5 1-23 15,-2 6 26-15,3 5-31 0,-2 5 20 0,-2 2-31 16,0 4 243-16,0 3-314 0,-1 2 3 0,-1 0-14 15,-1 0 258-15,-3-2-309 0,1 2 40 0,-1-4-41 16,-3 0 10-16,2-5-69 0,-2-4-29 0,0-2-75 16,3-4-96-16,1-4-134 0,0-4-47 0,0-1-388 15,1-5-59-15,2-4 109 0,0-4-467 0,6-5-212 16,-16-3 50-16,9-6-805 0,2-3-857 0</inkml:trace>
  <inkml:trace contextRef="#ctx0" brushRef="#br0" timeOffset="1483.74">15069 2949 707 0,'8'-23'998'15,"0"0"10"-15,0 4 176 0,-1 4-117 0,5-2-132 16,-3 6-192-16,2 5-76 0,5 3-84 0,-2 3-81 16,2 7-65-16,1 5-81 0,2 1-50 0,0 5-57 15,-1 2-18-15,-1 5-35 0,-3 2-30 0,0 1-17 16,-4-1-20-16,-3 2-38 0,-2-3 3 0,-4 1-27 0,-1-2-12 15,-4-3-18-15,-1-2-64 0,0-2-69 0,0-3-32 16,-2-5 15-16,7-10-28 0,-16 12-18 0,16-12 10 16,-14-7-61-16,14 7 62 0,-12-24-16 0,8 7 31 15,4-4 20-15,2-6 41 0,3-2 58 0,5-2 90 16,3-1 90-16,-2 1 48 0,7 0 58 0,3 1 44 16,-1 4-20-16,0 2 9 0,3 5-37 0,2 1-65 15,-3 10-22-15,3 0-90 0,1 5 43 0,-1 5-100 16,-2 4 59-16,2 5 2 0,-3 5-37 0,-1 1-4 0,-4 2-22 15,-2 3-33-15,-6 2 157 0,-3 2-296 0,-3-2-55 16,-3-1-85-16,-4 0-58 0,-2 0 8 16,-2-4-90-16,-2-2 13 0,2-3-85 0,-1-1 77 0,9-13-4 15,-13 13 63-15,13-13 35 0,-10-1 26 0,7-7 140 16,2-2-20-16,4-5 75 0,2-2 133 0,0-7 92 16,8-2 132-16,2-3 86 0,4-3 100 0,4 1 7 15,-1 2-1-15,6 1 16 0,-1 3-91 0,0 1 62 16,-2 4-157-16,1 2 87 0,-3 5-158 0,1 5 84 15,-1 3-51-15,-23 5-41 0,41 1-34 0,-19 7-31 16,-2 2-26-16,-4 5-20 0,4 2-10 0,-3 2-7 0,-3 5-29 16,-4-3-37-16,0 4-29 0,-2 0-67 15,-4 0-113-15,-2-1 46 0,-2 0-496 0,0-3-154 16,0 0-103-16,0-4-197 0,0-1-113 0,0-16-145 0,-2 24-33 16,3-16-751-16,-1-8-761 0</inkml:trace>
  <inkml:trace contextRef="#ctx0" brushRef="#br0" timeOffset="1733.79">16201 3002 65 0,'1'-10'599'0,"0"1"258"0,1 3-71 0,-2 6-78 0,2-7-117 0,-2 7-63 16,0 0-128-16,4 7-32 0,-1 1-52 15,2-1-31-15,2 3-59 0,1 1-45 0,1 1-24 16,6-2-31-16,-2 0-15 0,9-1-21 0,2 0 42 0,9-2-79 16,6 0-13-16,7-1 7 0,4 0-16 0,4-1-6 15,3-3-2-15,-1 0-5 0,1-4-6 0,-5 0 12 16,-4-4 8-16,-3-4 23 0,-11-1 79 0,-4-4 99 15,-10 0-2-15,-8-2-1 0,-7-2 24 0,-9 0 52 16,-8 0 55-16,-7 1-19 0,-4 5-3 0,-6 0-62 16,-6 2-35-16,-4 1-47 0,0 10-25 0,1-3-56 15,1 6-18-15,0 0-30 0,4 3-48 16,2 3-138-16,3 0-139 0,5 1-130 0,0 0-164 0,3 2-136 16,4 1-96-16,2-1-230 0,5-2 26 0,0 0 31 15,8-2-1007-15,0-1-644 0</inkml:trace>
  <inkml:trace contextRef="#ctx0" brushRef="#br0" timeOffset="2470.73">16845 2745 125 0,'10'-14'777'16,"-1"3"250"-16,-1 1-54 0,-2 2-112 0,-6 8-116 15,10-6-195-15,-1 11 31 0,-2 1-63 0,0 8 5 16,7 3-45-16,-5 3-11 0,-2 5-90 0,3 5-13 15,0 1-79-15,2 1-51 0,2 4-33 0,-3 0-24 16,1 3-32-16,-1-5-23 0,-2 4-16 0,0-3 7 0,3-2-50 16,-6-3 7-16,-2-3-39 0,0-2-31 0,-2-7-134 15,1-1 9-15,-3-17-72 0,0 19 74 0,0-19-25 16,0 0 49-16,0 0-43 0,-21-17 73 0,10 3-50 16,-2-4 22-16,-1-4 14 0,0-5 8 0,-1-5 5 15,-1 1 16-15,0-1 13 0,2 1 17 0,-3 0-18 16,5 3 16-16,1 2 71 0,0 1-54 0,3 4 68 15,1 4 1-15,3 0 63 0,4 17-61 0,-1-23 31 0,1 23-51 16,13-21 29-16,-13 21-59 0,31-16 37 16,-11 10-43-16,1 0 52 0,6 0-47 0,5-1 47 15,1 0 164-15,6 1-183 0,3-1 175 0,3-3-176 0,2 2 202 16,3-1-154-16,-5 2 227 0,2 0-201 16,-6 2 218-16,-6 1-243 0,-8-1 47 0,-27 5-73 15,37-4-2-15,-37 4-5 0,16 11 8 0,-16-11-9 0,-7 27 28 16,-2-9-35-16,-3 2 6 0,-2 2-52 0,-1 5 24 15,-2 0 4-15,0 0-16 0,2 3-6 0,1 2 20 16,0-1-8-16,4 0 3 0,2 0-10 0,4-4 4 16,-1 0 6-16,4-4 7 0,5-3-4 0,-2-3 0 15,3-4 1-15,-5-13 2 0,15 18 42 0,-15-18 40 16,21 5 26-16,-21-5 33 0,24-3 18 0,-24 3-4 16,30-10-4-16,-16 4-13 0,1-2-12 0,2 1-22 0,-2 0-11 15,-3 0 232-15,-12 7-332 0,25-14 34 0,-25 14-49 16,25-13 29-16,-25 13-34 0,23-12 25 0,-23 12-33 15,20-11 35-15,-20 11-33 0,18-7 59 0,-18 7 8 16,0 0 93-16,0 0-21 0,18-9 136 0,-18 9-68 16,0 0 136-16,0 0-124 0,0 0 93 0,0 0-24 0,0 0-29 15,0 0-32-15,0 0-32 0,0 0-155 16,0 0-34-16,0 0 0 0,0 0 0 0,0 0 0 16,0 0 0-16,0 0 0 0,0 0 0 0,0 0 0 15,0 0 0-15,0 0 0 0,0 0 0 0,0 0 0 16,0 0 0-16,0 0 0 0,0 0 0 0,0 0 0 15,-12 5 0-15,12-5 0 0,0 0 0 0,0 0 0 0,0 0 0 16,0 0 0-16,0 0 0 0,3 6 0 0,-3-6 0 16,0 0 0-16,1 7 0 0,-1-7 0 0,0 0 0 15,0 7 0-15,0-7 0 0,0 0 0 0,0 0 0 16,1 8 0-16,-1-8 0 0,0 0 0 16,0 0-1710-16,-1-8-4203 0,-5 2-2684 0</inkml:trace>
  <inkml:trace contextRef="#ctx0" brushRef="#br0" timeOffset="4833.93">17766 2578 90 0,'0'0'526'0,"0"0"128"0,3-7-9 16,-3 7-101-16,0 0-74 0,0 0 58 0,5 7-20 15,0 0-17-15,-1 3-3 0,5 3-80 0,-3 4 70 16,1 2-68-16,-1 6 43 0,3 2-12 0,-3 5 53 16,2 2-56-16,-1 2-11 0,1 2-76 0,-1 3-41 15,-1 2-37-15,1 3-33 0,-1 0-27 0,-6 0-54 16,1 0-19-16,2-1-35 0,-1-2-7 0,-4-5-22 16,-2-2-19-16,1-3-75 0,2-6-118 0,-5-5-88 15,3-1-54-15,-1-8 4 0,-1-3-32 0,-4-4-20 0,9-6-72 16,-20-4-40-16,6-8 27 0,1-1-100 0,-4-8 91 15,3-4 57-15,-1-6 34 0,2-4 57 0,4-5 48 16,-1-4 50-16,5-2-30 0,1-1 144 0,2-2 36 16,3-2 55-16,5 0 61 0,4 1 41 0,-1 3 30 15,6 0 9-15,2 3 22 0,4 2 4 16,3 3-41-16,7 0 45 0,2 7-61 0,3 3 84 0,3 5-78 16,2 7 56-16,3 3-109 0,-3 7 51 0,-3 7-95 15,-5 5 72-15,-6 11-43 0,-4 1-16 0,-10 4-1 0,-8 3-5 16,-5 3-13-16,-8 3-75 0,-7-4 86 0,-9 5-69 15,-8-2 63-15,-3 1-59 0,-2-2 72 16,-6 0-76-16,-1-2 3 0,2-2 12 0,0-2-6 0,1-1 15 16,0-3-61-16,7-1-83 0,0-4-99 0,8-1-122 15,4-5-38-15,3 0-169 0,6-2-115 0,0-5-206 16,3 0-1068-16,6-5-638 0</inkml:trace>
  <inkml:trace contextRef="#ctx0" brushRef="#br0" timeOffset="5216.89">18246 2353 439 0,'5'-26'1001'0,"-2"1"44"0,1 2 104 0,0 4 8 0,0 3-115 16,1 4-198-16,-4 3-135 0,2 2-138 0,-3 7-144 15,9 9-74-15,-1 8-41 0,-1 8-66 0,1 6-28 16,3 8 149-16,-2 3-256 0,2 5 153 0,-1 1-227 15,-3-1 192-15,3 3-238 0,-2-2-27 0,-1-3-29 0,-3 0-32 16,-1-4-12-16,0-3-71 0,0-5-45 16,-1-2-33-16,-2-6-21 0,3-4-50 0,-2-5 36 0,-1-16 56 15,6 22 51-15,-6-22 47 0,12 0 30 0,-3-8 29 16,3-3 57-16,3-5 68 0,1-3 99 0,2-5-21 16,4-2 73-16,-2-1-19 0,2 0 73 0,0 0 7 15,1 2 49-15,-7 1 48 0,5 4 9 0,-3 1-2 16,-4 4-51-16,-4 5-61 0,-10 10-76 0,22-15-28 15,-22 15-79-15,0 0 41 0,29 10-17 0,-19 1-54 16,2 3 21-16,-2 4-3 0,2 1-7 0,0 3-16 16,-3 1 2-16,3 1-71 0,-3 1-160 0,-3-1-196 15,3-2-103-15,-4 0-173 0,3-2-149 0,-2-2-162 16,3-1-126-16,0-3-24 0,-1-2-174 0,-1-6-645 16,1 1-638-16</inkml:trace>
  <inkml:trace contextRef="#ctx0" brushRef="#br0" timeOffset="5384.37">19041 2658 699 0,'2'-14'1107'0,"4"-2"-63"0,-4 7 22 16,0-1-88-16,1 5-339 0,-3 5-184 0,4 4-31 15,1 7-104-15,1-1 42 0,-2 9-78 0,5 0 21 16,-1 5-90-16,1 1 28 0,1-1-100 0,-1 2 19 16,-3 2-74-16,-1-3 32 0,-1 0-97 0,-4-2-140 0,-2-1-213 15,0-3-185-15,-4 1-254 0,-1-2-73 16,0-4-253-16,-2-5-981 0,-3-4-694 0</inkml:trace>
  <inkml:trace contextRef="#ctx0" brushRef="#br0" timeOffset="5518.35">18929 2513 559 0,'-5'-36'901'0,"4"5"98"16,-3 5-28-16,3 0-8 0,0 2-209 0,1 5-95 0,0 3-176 15,0 4-68-15,0 2-153 0,0 3-172 0,0 7-137 16,3-7-306-16,-3 7-183 0,12 9-207 0,-8-2-226 0,1 4-857 15,-3 1-593-15</inkml:trace>
  <inkml:trace contextRef="#ctx0" brushRef="#br0" timeOffset="6916.18">19405 2852 97 0,'0'0'503'0,"0"0"71"0,0 0 76 0,16-1 3 15,-16 1-16-15,5-5-38 0,-5 5 28 0,12-6-127 16,-7 1-21-16,1 2-22 0,1-5-23 0,-1 0 4 0,1-1-66 15,-1 0 54-15,2-3-67 0,-3-4 15 16,0-1-73-16,0-1-3 0,-2-3-58 0,-1-1 6 0,3-1-34 16,-5 2 0-16,-1-2-26 0,1-1 11 0,4 2 1 15,-7 1-25-15,1 4 20 0,-1 2-42 0,3 15 40 16,-5-26-47-16,5 26-28 0,-4-18 60 16,4 18-45-16,0 0-34 0,-4-16-10 0,4 16-41 15,0 0-21-15,0 0-13 0,0 0-61 0,0 0 29 0,0 0 16 16,0 0-6-16,0 0-9 0,0 0 22 0,0 0-15 15,0 0 52-15,0 0-59 0,5 16 20 0,-5-16-11 16,25 18 4-16,-10-8 12 0,7 1 3 0,5 3-2 16,3 2-25-16,5-1 20 0,1 3-18 0,-2 4 22 15,1-2 1-15,-3 3-14 0,-7-2 1 0,-6 1-6 0,-6-1 4 16,-3 0 12-16,-7-2-7 0,-7 1 3 0,-5-2 16 16,-4-2-13-16,-6-2-1 0,1-3 17 15,-2 1-15-15,-2-5 0 0,5 1 5 0,17-8 11 0,-28 11-10 16,28-11 15-16,-21 4-18 0,21-4-56 0,0 0-174 15,-18-8-182-15,18 8-142 0,-8-14-185 0,8 14-10 16,1-19-490-16,4 9-187 0,3-3-1146 0,1 1-1154 16</inkml:trace>
  <inkml:trace contextRef="#ctx0" brushRef="#br0" timeOffset="7400.05">20023 2514 306 0,'7'-16'969'0,"2"1"141"15,-2 5-120-15,0 1-34 0,2 3-222 0,2 5-102 0,1 3-177 16,3 4-12-16,-1 5-84 0,3 1 15 0,-1 7-89 16,-1 0 2-16,2 1-78 0,-2 5 10 0,0-2-79 15,-3 0 17-15,-1-1-71 0,-4 2 34 0,-3-5-63 16,-4 1 36-16,0-2-108 0,0-18 102 0,-9 30-57 16,9-30 5-16,-10 19-54 0,10-19 28 0,0 0-44 15,-22 7 41-15,22-7-63 0,-11-12 48 0,11 12-46 0,-8-26 65 16,9 4-77-16,4-3 110 0,2-3-18 15,2-7 105-15,5 1 28 0,4-3 84 0,2 3 36 0,4 2-1 16,0 1 27-16,2 4-30 0,0 4-19 0,1 4-87 16,-2 5 13-16,3 4-40 0,-2 6-21 15,1 5-27-15,0 5-25 0,-1 6 4 0,1 2-25 16,-3 7 1-16,0 1-15 0,-4 2-4 0,-5 2-32 16,-3-1 32-16,-6-1-16 0,-2 0-18 0,-5-4 6 0,-3-2-31 15,-1-4-8-15,0-1-14 0,5-13-3 0,-7 17 29 16,7-17 10-16,0 0 30 0,0 0-16 0,-6-13-9 0,6 13 7 15,9-29 17-15,0 10-1 0,4-6 26 16,4-1 23-16,6-3 35 0,7 2-27 0,2 0 9 16,2 1-17-16,1 5 2 0,-1 1-11 0,-2 5 0 0,0 1 31 15,-5 6-67-15,-1 2-11 0,-26 6 2 0,46 5-9 16,-23 4 3-16,-2 7-2 0,-1 4-13 0,-1 5-39 16,-3 5-54-16,0 4-52 0,0 1-106 0,-3 3-66 15,-5 1-34-15,4 0-101 0,-1 2-13 0,-3 1-167 16,0-2-65-16,-3 2-116 0,-1-3-52 0,0 2-70 15,-6-1-97-15,-2-2-1064 0,-3-3-726 0</inkml:trace>
  <inkml:trace contextRef="#ctx0" brushRef="#br0" timeOffset="12166.78">16409 4438 514 0,'-1'-17'960'0,"-2"3"-2"0,2-2 87 0,0 1 86 0,-1 0-55 0,2 0-86 16,0 3-20-16,-6 1-89 0,7 3-121 16,-1 8-172-16,0-9-118 0,0 9-96 0,-1 9-82 15,1 7-31-15,-1 3-23 0,2 6-15 0,-1 7-22 0,0 3-26 16,3 7-19-16,-2-1-11 0,1 7-25 16,0 1-14-16,-4-1-24 0,4 3-7 0,-2-2-24 0,-2-2 8 15,4 0-29-15,-2-2 2 0,0-6-57 0,0-1-110 16,0-6-107-16,0-2-163 0,-2-5-191 0,-1-3-170 15,0-4-130-15,2-4 62 0,-2-1-318 0,-1-6-43 16,-1-2-48-16,5-5-991 0,-18 2-843 0</inkml:trace>
  <inkml:trace contextRef="#ctx0" brushRef="#br0" timeOffset="13449.68">8457 5290 255 0,'3'-10'590'0,"-3"1"70"0,0 2 82 0,0 7-23 0,1-11 79 0,-1 11-89 15,-1-9-20-15,1 9-60 0,0 0-28 16,0 0-62-16,0 0 33 0,-4-6-82 0,4 6-20 16,0 0-76-16,0 0-47 0,0 0-42 0,0 0 10 0,-9 6-14 15,9-6 30-15,-6 8-33 0,6-8-44 0,-4 4-20 16,4-4-70-16,-4 7-12 0,4-7-17 0,-1 10-16 16,5-3-9-16,2 1-12 0,3-3-18 0,5 1 1 15,4 2 11-15,5-4-20 0,4 1-8 16,6 0-13-16,4-1-10 0,8-1-2 0,5-2-21 0,7 1 5 15,5-2 5-15,4 0-14 0,8-2 3 0,2 1-13 16,5-2 194-16,7-1-227 0,6 0-1 0,2-2-4 16,2 2 34-16,3-2-46 0,1-2 181 0,2 3-210 15,-2-2 188-15,3 2-211 0,0 0 17 0,2 1 11 16,-1 0 14-16,1 1-13 0,-2 0 15 0,2 1-2 16,-2 0 6-16,0 1 11 0,5 1-8 0,-1-1-3 15,3 1-4-15,-1 1 19 0,-1-1-30 0,0 0 24 16,0 0-30-16,2 2-19 0,2 0 5 0,0 2 13 0,1-3-18 15,-1 2 12-15,-2 3 9 0,1 0 13 0,0-2 15 16,2 4-17-16,-1-3 2 0,-3 3-1 0,-1 0-27 16,0 0 14-16,-5 0-10 0,0 1 11 0,-3-3 5 15,-1 2-25-15,1-2 30 0,0 1-23 0,-2-1 16 16,2 2-11-16,-1-3 23 0,-2 0-13 0,-1-2 42 16,4 1-37-16,-3-1 23 0,3 0-27 0,0 0 49 15,3-2-28-15,-5 0 22 0,1 0-27 0,0-1 30 0,0 1-15 16,-3-1 15-16,2 1-16 0,1 0 18 0,-3 1-18 15,-1-1 22-15,-2 0-13 0,-2-1 22 0,2 3-25 16,-1 0 22-16,0 0-16 0,3-1 21 0,2 1-21 16,-3 1 25-16,4-2-24 0,-2 2 27 0,1-1-22 15,0 0 31-15,4 1-27 0,0-1 28 0,4 1-28 16,0 1 19-16,1-3-21 0,-2 3 23 0,0-2-17 16,-1 3 31-16,-1-3-28 0,3 0 21 0,0 2-27 15,2-1 25-15,-3 0-27 0,1-1 21 0,-2 0-12 16,0-3 21-16,1 3 202 0,5-1-251 0,2-1-4 15,2 1 27-15,2-4-20 0,-1 4 23 0,3-4-20 16,-1 1 41-16,6 1 172 0,1 3-222 0,0-2-5 0,-1-1 28 16,-3 0-15-16,-1 2 34 0,1 0 175 15,-1 0-223-15,-1-1 4 0,0-1-8 0,-3 2 23 0,-3-1-37 16,-1 1 18-16,2-1 168 0,-3 1-235 0,4-1-1 16,1 1-3-16,1-1 1 0,-2 2-6 0,0-2 25 15,2 0 187-15,1 2-208 0,3-3 197 0,3 2-204 16,0 0-2-16,-1-1 42 0,-2 2-7 0,-3-1 31 15,1 2 190-15,-3 0-204 0,0-2-31 0,-6 1 35 0,-1 1-22 16,-5 3 28-16,-4-3-35 0,-4 3 5 16,-1 0 168-16,-3 0-241 0,-2 3 177 0,1-2-231 15,-4 4 183-15,0-1-209 0,-1 0 208 0,-5 0-190 0,0 0 8 16,-2 3 57-16,-1-3 201 0,3 1-194 0,-2 1 35 16,0-1 27-16,-1 1 23 0,0 1 13 15,1-1 3-15,-4 0 183 0,-1 0-198 0,-7-1 169 0,0 0-176 16,-1 1 163-16,-2 0-212 0,-1-2 164 0,-2 0-217 15,-1 0 0-15,-1 0-14 0,0 0-16 0,0-1-10 16,-1 0-2-16,-2-1-23 0,0 1-10 0,-1-2-23 16,-3 1-45-16,-2-2-68 0,-6-1 88 0,0-1-399 15,-3-1-535-15,-7-1-387 0</inkml:trace>
  <inkml:trace contextRef="#ctx0" brushRef="#br0" timeOffset="14866.62">8373 5146 81 0,'0'0'110'0,"0"9"-16"0,0-9 7 0,0 11-34 15,0-11 32-15,4 12-44 0,-4-12-10 0,2 8 16 16,-2-8 3-16,6 9 37 0,-6-9 33 0,5 6 23 16,-5-6 32-16,7 3 7 0,-7-3 1 0,0 0 20 15,0 0 21-15,5 6 16 0,-5-6 4 0,0 0-16 16,0 0 0-16,0 0-47 0,0 0-17 0,0 0-31 0,0 0-28 15,0 0-35-15,0 0-17 0,0 0-17 16,0 0-12-16,0 0-6 0,0 0-11 0,0 0 5 16,2 7-10-16,-2-7 9 0,0 0 13 0,0 0 29 0,0 0 45 15,0 0 51-15,0 0 42 0,0 0 27 0,0 0 3 16,0 0 29-16,0 0-11 0,-16-1 7 16,16 1-14-16,-11 3 1 0,11-3-33 0,-22 3 22 0,11-2-4 15,-5-1 41-15,0 2-96 0,-6-1 47 0,-1 1-24 16,-4-1 17-16,-5 1-34 0,-1 1 16 0,-3-2-24 15,-2 0-10-15,-6 1-35 0,-3-1 1 0,0 2-48 16,-4-1 26-16,-3 1-43 0,2 1 8 0,-2-2-39 0,-1 2 19 16,-1 3-34-16,0 1 20 0,-2-3-40 0,4-1 35 15,-2 1-31-15,2 1 26 0,2-1-48 0,1 1 37 16,0 0-14-16,3-1 12 0,4 1-24 0,3 0 22 16,1-3-15-16,6 2 24 0,1-4-4 15,3 3 28-15,6 2-27 0,-1-3 32 0,5 2-32 0,0-1 25 16,6 0-14-16,1-2-7 0,3-1 0 0,1 2-15 15,9-3 7-15,-12 5 7 0,12-5-18 0,-14 3 2 16,14-3-2-16,-10 3 1 0,10-3-2 0,-10 4 10 16,10-4-1-16,-9 3-4 0,9-3 6 0,-12 1 6 15,12-1 1-15,-11 3 23 0,11-3 7 0,-8 3 14 16,8-3 2-16,0 0-16 0,-10 2 24 0,10-2-20 0,0 0 13 16,0 0-18-16,0 0 19 0,-14 0-14 0,14 0 42 15,0 0-51-15,0 0 24 0,0 0-23 16,0 0 25-16,0 0-19 0,-12-2 16 0,12 2-26 0,0 0 35 15,0 0-38-15,0 0 24 0,0 0-14 0,0 0 20 16,-13 0 16-16,13 0 18 0,0 0 23 0,0 0 2 0,0 0 29 16,0 0 8-16,0 0-9 0,0 0-4 15,0 0-10-15,0 0-1 0,0 0-18 0,0 0-9 16,0 0-20-16,0 0-21 0,0 0-13 0,0 0-13 16,0 0-30-16,0 0-19 0,-3 11 10 0,0-3-9 15,3 5 44-15,-1 4-66 0,-3 5 57 0,4 4-50 0,-3 2 51 16,2 5-36-16,0 2 34 0,0 2-35 0,1 2 33 15,0 0-40-15,1 1 25 0,0-1 9 0,2 1-8 16,1 1-5-16,-1-5 1 0,0-1-9 0,3-2 10 16,-3-2-4-16,1-4-10 0,-2-3-35 0,-1-3-72 15,2-4-75-15,-3-4-42 0,1-3-35 0,-1-1-2 16,0-9-17-16,2 11-19 0,-2-11-77 0,0 0-257 16,0 0-120-16,-16-3 29 0,9-4-414 0,-1 6-134 15,-2-5-54-15,-3-3-147 0,0 2-533 0,-1-2-656 16</inkml:trace>
  <inkml:trace contextRef="#ctx0" brushRef="#br0" timeOffset="15119.51">6400 5948 552 0,'0'0'903'0,"2"-4"-93"0,-2 4-169 0,0 0-50 0,13 4-72 16,0 5-63-16,0 1-48 0,3 5-59 0,0 2-26 15,0 2-43-15,1 1 142 0,-2-1-227 0,2 2 138 16,-2-2-203-16,1 0 26 0,-4-1 5 0,1-2 14 15,0-3 2-15,-4-4-16 0,-2 0 12 0,1-4 41 0,0-1 101 16,-8-4 90-16,15-1 19 0,-5-7-8 16,3-2-34-16,0-4-118 0,3-1 29 0,1-4-43 15,4 0-54-15,-1-3-24 0,-2 0-32 0,4 0-24 0,-2-1-25 16,1 0-35-16,-2 3-129 0,-4 1-150 16,2 0-143-16,-6 5-153 0,2 3-161 0,-4-3-145 15,-1 7-190-15,-2 0-113 0,0 1-33 0,-2 2-1136 0,-4 4-902 16</inkml:trace>
  <inkml:trace contextRef="#ctx0" brushRef="#br0" timeOffset="20483.34">3763 8157 237 0,'-14'-1'709'0,"-2"1"113"0,0-1-92 0,1 2 73 0,15-1-62 16,-19-1-60-16,19 1-70 0,-13 0-69 0,13 0-61 0,0 0-60 15,0 0-8-15,0 0-30 0,0 0-55 0,0 0-48 16,0 0-44-16,0 0 2 0,9-6 4 0,7 3-15 16,6-4-20-16,5 1-24 0,1-1-21 0,8 0-22 15,2-1-20-15,5 0-19 0,0 2-19 0,2-3-18 16,1 0-12-16,0 2-4 0,0 1-14 0,0 3 12 16,0-3-29-16,-5 3-4 0,-3 0 6 0,-2 3-14 15,-4-2 5-15,-3 2-16 0,-6 0-20 0,-5 2-30 0,-4-2-34 16,-5 3 0-16,1 0 22 0,-3 3 6 0,-5-1 20 15,-2-5 5-15,-2 16 23 0,-6-7-3 0,-2 2 8 16,-4 2 5-16,-4-1-4 0,-3 2 4 0,0 1-3 16,-2 1 2-16,-3-2-3 0,-2 1 4 0,2 0 6 15,-1-1-1-15,1 1-23 0,-1-2 28 0,1-1-27 16,2 1 28-16,2-4-30 0,4 2 29 0,3-3-29 16,1-2 40-16,4 0-38 0,2-2 15 0,8-4-11 15,-10 6 20-15,10-6-12 0,0 0 39 0,0 0-11 0,-5 3 42 16,5-3 11-16,7-1 65 0,-7 1-14 15,22-5 37-15,-9 4-29 0,5-2 7 0,1 0-42 0,3 0 16 16,2 0-44-16,2 2 9 0,0 1-38 0,1 0 8 16,0 6-17-16,0-4 4 0,4 4-26 0,-5 0-12 15,1 2-22-15,-2 0-49 0,-4 1-99 0,-4 3-40 16,-2-2-65-16,-6-3 14 0,-4 1 201 0,-2-1-179 16,-4 0 242-16,-6-1-169 0,-4-2 31 0,-6-4 27 15,0 0 25-15,-3-4 93 0,2 0 53 0,0-6 62 16,-2-2 39-16,1-4 62 0,3-2 11 0,1-1 59 15,5-4-26-15,2-2 26 0,-1 1 15 0,9-3 8 0,1 1-14 16,6 1-15-16,0-1-59 0,5 0-1 0,6 3-58 16,2 0 3-16,1 2-67 0,6 3 16 15,2 2-48-15,7 3 4 0,3 4-44 0,2 4 23 0,3 4-35 16,-1 6 26-16,-2 4-63 0,-4 1 34 16,-5 5-36-16,-5 1 7 0,-5 3 3 0,-11 0 7 15,-2 0-42-15,-7 3 40 0,-5-3-15 0,-6 0 21 0,-5-1 5 16,-4-3 9-16,1-4 16 0,-3 0 13 0,-2-4 27 15,4-2 69-15,-1-3 58 0,2-3 46 0,1-2 26 16,2-5-21-16,1 1 2 0,3-3-29 0,2-1-35 16,-1 0-38-16,7-3-24 0,-1 2-30 0,4-1-34 15,3 2-33-15,0-1-86 0,2 2-107 0,2 1-160 16,1 1-104-16,0 1-169 0,1 4-66 0,-10 3-489 16,18 0-110-16,-8 7-86 0,-5 5-134 0,-1-1-227 15,-1 4-904-15,-5 0-1199 0</inkml:trace>
  <inkml:trace contextRef="#ctx0" brushRef="#br0" timeOffset="21517.14">4556 8010 367 0,'0'0'679'0,"1"-11"-17"0,0 3-11 0,-1 8-172 0,9-11 33 0,-4 5-160 0,7 2 22 16,1 1-107-16,3 0 54 0,2 2-54 15,5 1 21-15,3 3-1 0,3-1 12 0,2 2-11 0,2 4 25 16,0 4-5-16,2 1-27 0,-2 3 11 16,-2 1-31-16,-2 2-47 0,-1 3-34 0,-6 0-33 0,-6 2-23 15,-2 1-17-15,-6 0-34 0,-4 1 9 0,-4-1-25 16,-4-1 5-16,-5-2-20 0,-2-1 32 0,-3 1-40 15,-4-5 17-15,1 0-20 0,2-4 22 0,-2-5-33 16,2-2 32-16,2-1-17 0,-1-4 59 0,2-5 14 0,2-2 41 16,-1-3-10-16,3 0 41 0,4-2-19 0,2-1 11 15,-1-3-36-15,6 3 24 0,0-1-37 16,4 1 17-16,-1 1-33 0,4 1-53 0,1 2 21 0,3 1 2 16,0 3-41-16,4 4-9 0,0 2-20 0,3 4 9 15,1-2-6-15,1 7 10 0,3 1-19 0,-1 2 16 16,-2-1-23-16,-1 4 6 0,0-3 1 0,-2 0 4 15,-4-3-4-15,-3 1 9 0,-1-3-37 0,-4-2 37 16,-2-1 10-16,-6-6 151 0,9 3 60 0,-9-3-22 0,0-12-13 16,-3 0 0-16,-1-2 41 0,1-4 25 0,-5-2-76 15,2-5 11-15,-2-4-15 0,2-4-10 0,-2-4-12 16,2-1-58-16,-1-1 27 0,2-2-71 16,1 3 42-16,-3 3-59 0,3 0 32 0,-1 3-27 0,1 6-16 15,1 4-107-15,1 3-153 0,0 5-252 0,1 2-420 16,1 12-245-16,0 0 139 0,-14 6-430 0,8 6-200 15,-3 5-1151-15,0 4-1324 0</inkml:trace>
  <inkml:trace contextRef="#ctx0" brushRef="#br0" timeOffset="21883.66">5054 8387 444 0,'0'0'955'0,"0"0"-227"0,5 8-114 0,-1 1 29 0,2 3 128 0,2 2-273 0,0 2 71 0,2 3-226 0,4 0 123 15,-2 0-238-15,1 0 126 0,0 1-216 16,1-5-25-16,-1 2-7 0,-1-3-31 0,-1-3 11 0,-1-5 42 16,-1 1 73-16,3-6 113 0,-2 1 98 0,4-7 66 15,0-6 11-15,4-2-21 0,-4-4-23 16,5-2-64-16,-5-3-43 0,3-2-67 0,-3-2-64 0,3 1-27 16,-5-3-23-16,0 4-35 0,2-3-109 0,-5 2-221 15,0 2-204-15,-3 4-5 0,-2 1-388 0,-3 7-3 16,-3 2-481-16,-7 4-111 0,1 3-1147 0,-6 2-1139 15</inkml:trace>
  <inkml:trace contextRef="#ctx0" brushRef="#br0" timeOffset="22199.53">5109 8357 385 0,'0'0'666'0,"0"-10"13"0,5 6-74 16,3-1-97-16,2-1-38 0,1 3-85 0,6 0-69 0,0 2-72 15,2 1-47-15,0 0-36 0,0 1-35 0,2 2-70 16,-3 0-104-16,1 2-95 0,-1-1-12 0,1-2-17 15,0 1-12-15,-1-2-43 0,0-1-2 0,-3 0 31 0,-1-1 57 16,-1-2 43-16,-4-3 156 0,1-2 195 16,-4 0 182-16,1-6 134 0,-3 0 128 0,-3 0 133 15,0-1 95-15,1-2 158 0,-2 2-28 0,0 2-35 0,0 1-49 16,0 2-27-16,0 3-120 0,0 7-187 16,0-8-138-16,0 8-145 0,0 0-67 0,7 11-55 0,0 3-30 15,2 5-37-15,3 2-21 0,1 2 48 0,0 4-106 16,2 2 286-16,1 1-367 0,-2 1-22 0,-2 0 39 15,1-2-6-15,-4 0-9 0,0-4-13 0,-1 0-34 0,-2-4-75 16,-2-2-126-16,0-6-75 0,-3-1-74 16,2-3-121-16,-2-2-131 0,-1-7 11 0,-5 11-430 15,5-11-232-15,-17 1-382 0,6-7-480 0,-3 0-604 16,-3-2-1313-16</inkml:trace>
  <inkml:trace contextRef="#ctx0" brushRef="#br0" timeOffset="22549.82">5624 7915 120 0,'10'-11'557'0,"2"0"258"0,-2-1 29 0,-1 3 45 0,-1-2 67 0,-2 5 0 0,0 0-19 0,-6 6-40 0,8-7-1 0,-8 7-129 0,0 0-142 15,0 0-94-15,12 3-57 0,-6 10 34 0,4 6-12 16,0 3-47-16,2 4 0 0,3 5-74 0,-2 2-2 16,2 4-49-16,1 2-49 0,-1-1 23 0,-2 2-124 15,1-1-39-15,-3 1 10 0,2 1-42 0,-5-1 242 16,-1-2-329-16,1-3-31 0,-4-1-133 0,2-3-172 15,-2-6-227-15,-3-3-391 0,1-3-27 0,-1-6-303 16,-5-2-422-16,-1-6-374 0,-6-8-612 0,-2-6-1259 16</inkml:trace>
  <inkml:trace contextRef="#ctx0" brushRef="#br0" timeOffset="22949.53">5822 7866 152 0,'12'-13'616'0,"-1"1"77"0,5 2 20 16,-3 4-55-16,-1 3-19 0,2 3-107 0,-2 0-71 16,-3 4-83-16,-3 2-44 0,0 1-61 0,-3 3-19 0,-2-2-57 15,-2 3-31-15,-2-1-38 0,-1 2-22 16,-2-3-4-16,1 2-26 0,0-3-19 0,-2-1-5 16,4-3 3-16,3-4 20 0,-8 5 57 0,8-5 68 0,-6-3 52 15,3-3 24-15,2-4-21 0,1-1-8 16,1 0-27-16,4-5 0 0,4 0-5 0,0-1-3 0,3 2-4 15,3 0-21-15,0 4 171 0,3 0-249 0,-1 1-14 16,3 6-25-16,-1 4-5 0,2 4-21 0,0 8-6 16,0 4-13-16,-4 5 1 0,-1 6-10 0,-7 5-8 15,-2 0-4-15,-6 4 3 0,-5 2 27 0,-5 0-25 16,-5 0-9-16,-3 0 1 0,-3-2-18 0,-3-3 18 0,0-1-24 16,0-5 23-16,0-3-9 0,6-3-2 15,1-3 21-15,4-4-19 0,2-3 26 0,5-3 3 16,1-2 11-16,0 0 9 0,4-6 53 0,8 7 50 0,3-4 9 15,7-2 6-15,5 1-17 0,4-1-20 0,6 2-22 16,7-1-13-16,4 0-22 0,7 0 0 0,2 1-21 16,2-1-163-16,1 0-212 0,-2 1-214 0,1-4-257 15,-5 1-328-15,-7-2-350 0,-7-4-1303 0,-4 1-1320 16</inkml:trace>
  <inkml:trace contextRef="#ctx0" brushRef="#br0" timeOffset="23183.69">5987 7732 364 0,'8'-51'611'0,"3"-1"90"0,8 1 74 16,3-1 25-16,9 4-16 0,2-1-58 0,-1 6-3 0,1 6 44 15,-7 3 159-15,-7 4 160 0,-6 1-74 0,-8 1-172 16,-15 0-91-16,-11-1-118 0,-13 1 32 0,-16-2-73 16,-14 1-96-16,-18-2-30 0,-11-3-72 0,-12 1-48 15,-9 1-54-15,-2 0-25 0,0 0-33 0,-1 2-24 16,6 0-33-16,6 1-30 0,8 3-19 0,13 1-20 15,9 4-113-15,16 2 89 0,13 3-105 0,7 3 10 16,15 1-247-16,14 4-170 0,16 1-182 0,12 4-297 0,14 6-447 16,13 4-327-16,6 4-378 0,6 2-1423 0,9 4-1586 15</inkml:trace>
  <inkml:trace contextRef="#ctx0" brushRef="#br0" timeOffset="23734.07">6047 7986 26 0,'3'7'404'0,"0"0"221"15,1 0 139-15,-1 1-111 0,-2-1-38 0,2 0-14 16,-2 0-62-16,0 0-74 0,-1 1-75 0,0-8-56 16,0 12-54-16,0-12-66 0,1 9-31 0,-1-9-42 15,0 0-22-15,2 6-7 0,-2-6-11 0,0 0-21 0,0 0-11 16,0 0 5-16,0 0-53 0,-3-6-90 15,3 6-91-15,-2-15-22 0,2 7-29 0,2 2 42 0,-2-2 78 16,4 1-40-16,0 0 30 0,1-1 51 0,0 2 70 16,0 2 79-16,2-2 60 0,-7 6 21 0,6-6 22 15,-6 6 7-15,14-3 10 0,-14 3 21 0,14 4 22 16,-7 1-3-16,1 2 0 0,0 0-1 0,0 3-11 16,-3-1-21-16,3 4-18 0,-2-5-25 0,-1 4-37 15,-2-3-22-15,-1 1-32 0,1 0-13 0,-2-2-15 0,2-2-14 16,-3-6-4-16,0 8-8 0,0-8 14 15,0 0 11-15,-3 6-5 0,3-6 44 0,0 0-9 16,0 0 7-16,-8-7-23 0,4 2 0 0,1-2 26 0,0 3 23 16,-2-4-4-16,4 1-9 0,-3-1-5 0,3-1-19 15,-2 0-30-15,3-1-25 0,-3-1-132 0,2 1-191 16,-1 1-219-16,-1-2-258 0,2 3-271 0,-2 0-272 16,3 8-69-16,-7-11-867 0,7 11-853 0</inkml:trace>
  <inkml:trace contextRef="#ctx0" brushRef="#br0" timeOffset="24466.35">6479 8025 426 0,'10'3'627'0,"-10"-3"117"0,9 8-70 0,-5-1-18 0,1-1-17 0,-1 4-88 0,1-1-20 0,-2 1-59 0,-1 1-56 0,1 0-54 0,-2 0-47 15,0 0-52-15,-1-3-46 0,-1 1-7 0,-3-1-35 16,2-1-16-16,-6-1-17 0,2-3-1 0,-1 2 16 15,7-5 17-15,-14 0 19 0,5-5 11 0,3 0 8 16,-2 0-4-16,4-5 9 0,0-1-4 0,2-2-10 16,2-3-1-16,2 1-16 0,2-3 3 0,3-1-10 15,-1 2-4-15,4 1-20 0,0 3-12 0,2 0-33 16,-3 2-24-16,4 2-4 0,-3 5-20 0,3 0-24 16,-2 6-11-16,2 2-3 0,4 5-3 0,-3 3-16 0,0 1-1 15,-1 1-13-15,-2 3 15 0,-2 1-50 16,3-1-41-16,-6 1-75 0,-1 0-38 0,-4-2-98 0,0-2-16 15,-2-1-59-15,0-2 26 0,0-3 3 0,-3-2 106 16,4-6 46-16,0 0 47 0,0 0 226 0,0 0-205 16,5-11 249-16,0 1-160 0,3-4 257 0,2-1-162 15,4-1 236-15,1 0-185 0,5-1 42 0,1 1 32 16,-1 0 39-16,1 3-15 0,1 1 4 16,-3 2-22-16,1 5-32 0,1 1-41 0,-2 2-27 0,-1 4-22 15,4 4 0-15,-4 2-12 0,1 3-25 0,-1 3-4 16,0-1-4-16,-3 5-6 0,-1-3-3 0,-1 2-24 15,-2-2-15-15,-3-2-113 0,-3-3-44 0,-1-2-27 16,-1-1 55-16,-3-7 84 0,0 0-10 0,0 0 25 16,-7-4 23-16,-2-5 1 0,3-4 8 0,-4-4 8 0,1-3 7 15,-2-3-17-15,1-4 20 0,1-4 5 0,0-3-4 16,-2-3-1-16,-1-2-3 0,3-4 9 0,-3-1-34 16,-1 0 38-16,0 3-7 0,0 6 60 0,2 3 53 15,-3 5-21-15,1 6 5 0,-1 5-47 0,2 1 6 16,-3 7-47-16,3 2 16 0,0 1-37 0,0 3 20 15,12 2-30-15,-19 2 16 0,9 2-21 0,10-4-2 16,-12 7 10-16,10-2 5 0,2-5 28 0,2 11-4 16,5-5 41-16,8-2-17 0,5 0 21 0,9-1-17 0,6-1 1 15,10-2-34-15,10-2-37 0,6-2-252 16,11 0-268-16,5-2-279 0,6 1-415 0,5-1-427 16,3 1-778-16,2-3-1045 0</inkml:trace>
  <inkml:trace contextRef="#ctx0" brushRef="#br0" timeOffset="24949.54">8479 7668 86 0,'3'-11'499'0,"-2"5"163"0,3-1 220 0,-2-1-200 0,-2 8 13 16,3-8-49-16,-3 8-88 0,2-7-90 0,-2 7-101 0,0 0-72 15,0 0-54-15,4 13 56 0,-1 2-8 0,1 6 41 16,-2 2 18-16,1 6-3 0,3 1 162 0,-2 2-252 16,1 4-25-16,0 0-11 0,2 1-24 0,3-5 2 15,0 1-8-15,0 0-1 0,3-6-19 0,-1-2 28 16,2-5-33-16,0-2 57 0,-1-5-13 0,0-6 72 15,2 0-13-15,2-5-41 0,0-6-23 0,2-2-37 16,-1-5-63-16,-1-2-139 0,1-2-317 0,-7-2-276 0,-2-2-278 16,1 0-336-16,-9-1-259 0,-2 1-177 0,-6-4-572 15,-1 1-860-15</inkml:trace>
  <inkml:trace contextRef="#ctx0" brushRef="#br0" timeOffset="25119.65">8618 7519 11 0,'12'-28'457'15,"1"0"235"-15,2 1 163 0,-1 1 29 0,-2 2 201 16,-3-2 50-16,-6 2-53 0,-3 3-108 0,-6-3-70 16,-8-3-177-16,-13 2-105 0,-6-1-122 0,-9 1-96 15,-8 2-90-15,-5 0-53 0,-5 3-66 0,1 1-38 16,-1 4-107-16,4 2-132 0,6 5-163 0,4 6-164 0,6 0-160 16,7 9-156-16,6 5-179 0,3 7-145 15,6 8-157-15,5-1-1249 0,6 5-1047 0</inkml:trace>
  <inkml:trace contextRef="#ctx0" brushRef="#br0" timeOffset="25416.38">8143 7814 461 0,'-4'-10'892'0,"4"3"4"16,4-4-56-16,5 3-18 0,0-4-93 0,2 0-132 15,7 1-81-15,1-1-93 0,4 2-48 0,6-1-39 0,0 0 62 16,6 1-38-16,5-1 37 0,1 0-4 0,1-3 31 15,8 1 46-15,1 1 24 0,3-1-1 0,2 0 14 16,3 2-33-16,0 1-20 0,-3 3-27 0,0 1 223 16,-3 2-335-16,-2 4 11 0,-4 3-45 0,-2 2 33 15,-3 2-87-15,0 5 55 0,-5 1-96 0,-4 4 44 16,-2 0-98-16,-1 4 50 0,-6 3-98 0,-4 0 291 16,-1 1-376-16,-1 0 8 0,-5 2-24 0,-1 0 27 15,-1 1-29-15,-1-2 41 0,-2 0-18 0,1-2 14 16,-4 0-1-16,1 0-68 0,1-2-131 0,-3-3-195 15,2-2-201-15,-2-3-219 0,-3 0-255 0,3-6-94 0,-4-2-400 16,0-6-355-16,0 0-1354 0,-14-7-1500 0</inkml:trace>
  <inkml:trace contextRef="#ctx0" brushRef="#br0" timeOffset="25816.94">9458 7577 436 0,'6'-8'778'0,"2"5"149"0,-8 3-277 16,10-6-34-16,-10 6-109 0,0 0-99 0,0 0-62 16,0 0-45-16,0 0 37 0,0 0 8 0,-14 3-10 15,3 1-34-15,-3-2-20 0,-4 1-51 0,0-1-3 0,3-2 22 16,2-3 23-16,0 1 54 0,4-1 39 16,3-3-11-16,3 0-37 0,1-6-46 0,7 1-19 0,1-1-50 15,8-4 10-15,4 1-40 0,6 3 6 0,3-1-15 16,1 0-19-16,3 4-3 0,1 0 20 0,-1 5-69 15,2 4-5-15,-5 3-45 0,0 7 17 0,0 4-40 16,-2 5-6-16,-6 6-8 0,-2 4 13 0,-4 4 1 16,-6 5 3-16,-4-1 10 0,-7 3-17 0,-3 2-27 15,-8-3-11-15,-3-1-58 0,-6-3 18 0,-1 0-46 16,-4-4 5-16,1-3-31 0,0-5 52 0,1-6-11 16,7-2 48-16,1-3 2 0,6-3 122 0,3-3 115 0,2-2 49 15,7-4-47-15,0 0-17 0,0 0-35 0,12-5-9 16,2 0-31-16,1 1 17 0,8 0-23 0,2 1-24 15,6 2-4-15,1 2-8 0,4 1-7 0,2 1-21 16,2 2-4-16,2 2-19 0,-2-2-84 0,-2 3-201 16,-2 1-325-16,-3-2-260 0,-2-1-260 0,-7 0-376 15,-5-2-313-15,-6-4-633 0,-13 0-1036 0</inkml:trace>
  <inkml:trace contextRef="#ctx0" brushRef="#br0" timeOffset="26018.11">9689 7467 237 0,'13'-45'602'16,"6"-2"161"-16,3 0 15 0,4 1 85 0,-5 5 271 16,-3 0-165-16,-4 4 46 0,-7 2-35 0,-10-1-36 15,-7 0-133-15,-14-1-127 0,-15 0-103 0,-13 2-96 16,-12-3-68-16,-9 2-52 0,-10 1-42 16,-4 0-46-16,-2 4-61 0,-2-1-59 0,3 3-25 0,5 4-34 15,3 2 20-15,11 4-119 0,8 3-121 0,9 5-213 16,8 7-345-16,8 7-200 0,9 6-183 0,7 10-325 15,10 6-349-15,6 5-928 0,7 5-1250 0</inkml:trace>
  <inkml:trace contextRef="#ctx0" brushRef="#br0" timeOffset="26733.39">9587 7536 1138 0,'-4'-19'1089'0,"3"-1"27"0,2 2 33 0,3-1-118 16,6 1-19-16,3 4-262 0,4 3-56 0,-1 0-54 16,3 2-62-16,2 1-55 0,2 4-63 0,1 0-53 0,3 4-133 15,-3 2 24-15,2 4-46 0,2 4-33 0,0 4-20 16,-1 4-45-16,1 5-10 0,-2 4-35 0,-2 1 184 16,-5 5-245-16,0 3 201 0,-6-1-245 0,-3 2 3 15,-6-2 3-15,-4-2-10 0,-5-2 21 0,-6-2 2 16,-4-3-3-16,-2-1-10 0,-1-4-40 0,-3-3-27 15,2-5-31-15,4-1-18 0,1-6 25 0,2-2 21 16,12-4 0-16,-16-4-64 0,12-7 90 0,3-2 17 16,2-4-1-16,5-3-4 0,3-2 21 0,5-6 19 15,3 5 5-15,2-1 7 0,5 1 9 0,0 0 205 0,5 3-210 16,1 2 202-16,2 5-236 0,1 1 204 0,2 5-237 16,1 3 226-16,1 4-255 0,0 4 221 15,0 3-237-15,0 2 14 0,0 4 19 0,3 3 7 16,-3 2 8-16,-3 0 13 0,1 1 3 0,-6 0 0 0,-2-3-23 15,-8-1-66-15,-2-5-54 0,-6-1 5 0,-1-2 26 16,-3-2 41-16,-7-5 31 0,0 0 10 0,0 0 15 0,0 0 9 16,-8-16-39-16,-2 5 58 0,2-3 1 15,1-2-6-15,-1-3-9 0,-1-1 14 16,5-2 4-16,-1-3-8 0,2 0 172 0,2 2-193 0,1-1 18 16,1 0 16-16,1 1 28 0,-1 4 10 0,2 1 5 15,-2 5 0-15,0 1-2 0,-1 2-12 0,4 3 1 0,-4 7-16 16,0-11-14-16,0 11-12 0,-1-7 5 15,1 7-36-15,0 0 25 0,-3-5 16 0,3 5 3 16,-8-6-7-16,2 1 0 0,-4 1 7 0,1-6-1 0,-1 4 14 16,-2-2 16-16,1-3 5 0,3-2 18 0,-1 3 15 15,-2-5 13-15,2 3 11 0,0 2 5 0,1-4-3 16,0 2-8-16,3-1 3 0,0-1-11 0,5 14-14 16,-9-21-6-16,9 21-11 0,-7-17-10 0,7 17 2 15,-6-16-10-15,6 16 9 0,-3-12-1 0,3 12-10 16,0 0-18-16,-3-17 21 0,3 17 8 0,0 0-6 15,0 0-6-15,0 0-6 0,0 0-4 0,-1-12-12 16,1 12-5-16,0 0-1 0,0 0 11 0,0 0 11 0,0 0-22 16,19-9-6-16,-19 9 1 0,47-3 4 0,-12-1-3 15,7 2 2-15,13-3-2 0,2 0-8 0,11-2-20 16,6 0-117-16,-1-3-170 0,6 0-186 16,-1-2-295-16,1 1-247 0,-2-4 26 0,-3 1-597 0,-11-2-343 15,-8-3-750-15,-7-1-1285 0</inkml:trace>
  <inkml:trace contextRef="#ctx0" brushRef="#br0" timeOffset="27433.88">4326 10487 434 0,'-2'-11'966'0,"1"1"129"0,1 1 115 0,-2 1 47 0,2 8-139 0,-3-9-176 0,3 9-102 0,0 0-196 0,0 0-132 16,-3 19-50-16,5 4-24 0,-1 2-76 0,2 10-27 15,2 5-39-15,2 7-52 0,2 5-35 0,-1 3-40 16,6 6-16-16,-4 0-19 0,3 0-35 0,0 2 31 15,-3-4-72-15,3-2-83 0,-4-4-131 0,-2-4-42 16,0-3-441-16,-5-5-225 0,3-6-228 0,-2-7-398 16,-4-9-266-16,-2-4-620 0,-2-9-972 15</inkml:trace>
  <inkml:trace contextRef="#ctx0" brushRef="#br0" timeOffset="27649.73">4294 10640 117 0,'11'-41'705'0,"3"-1"47"15,7 5 68-15,3 4-32 0,5 4-12 0,3 5-94 16,4 8-70-16,2 4-78 0,2 7-98 0,-3 7-81 16,-4 6-73-16,-3 6-15 0,-7 4-57 0,-8 4-28 0,-6 3-39 15,-6 3-12-15,-9 0-18 0,-6 4-1 16,-9-2-33-16,-7 2-11 0,-6-1-7 0,-2-2-36 16,-5-1 29-16,3 0 0 0,-2-2-27 0,3-4-4 0,2-2-15 15,5-2-73-15,4-3-106 0,3-3-102 16,4-3-106-16,6-4-105 0,4 2-14 0,2-3-232 15,7-4-180-15,0 0-242 0,0 0-396 0,19-7-495 0</inkml:trace>
  <inkml:trace contextRef="#ctx0" brushRef="#br0" timeOffset="28050.08">5063 10731 401 0,'-5'-7'608'16,"0"-2"-51"-16,-3 6-84 0,8 3-91 0,-14-3-78 16,14 3-68-16,-10 6-56 0,6 3-54 0,-1 0 33 15,3 5-88-15,1-2 39 0,1 1-88 0,0 4 65 16,0 0-23-16,0 1 111 0,0 0-43 0,1-1 135 15,-2 2-67-15,2-1 100 0,1-2-53 0,3 1-8 0,-5 0-39 16,4-4 1-16,4 0-23 0,0 1-34 16,3-6-13-16,3 1-27 0,1-3-24 0,3-1-11 0,2-5 2 15,1-2-8-15,-3-3 37 0,0-5 77 16,-3 0 146-16,-2-5 86 0,-7-1 97 0,-2-1 39 0,-4-6-6 16,-4 0-25-16,-2-5-68 0,-7 5-29 0,-2-1-40 15,-4-1-65-15,-1 4-44 0,-4 2-37 0,-2 2-49 16,1 3-31-16,1 1-35 0,3 5-40 0,-1 2-108 15,3 4-194-15,3 3-254 0,-2 4-12 0,4 3-395 16,3 2-183-16,3 3-185 0,1 4-98 0,7-4-1222 0,3 2-1162 16</inkml:trace>
  <inkml:trace contextRef="#ctx0" brushRef="#br0" timeOffset="28366.75">5333 10332 420 0,'4'-16'902'0,"1"-1"202"0,0 5 56 0,-3 3 61 0,1 0-123 0,-2 3-192 0,-1 6-99 0,0 0-140 0,6 5-56 0,1 8-4 0,3 7-24 16,0 7-64-16,3 2-73 0,1 6-36 0,4 3-42 16,0 1-37-16,1 4-87 0,2 3 3 0,-1-1-50 15,-2 3-62-15,0-3 5 0,-3 2-50 0,-1-3 12 16,-5 1-45-16,3-5-10 0,-6-3-128 0,-1-3 51 16,0-5-470-16,-1-4-325 0,-1-1-255 0,-2-9-207 15,5-2-255-15,-6-13-182 0,7 15-808 0,-7-15-1123 0</inkml:trace>
  <inkml:trace contextRef="#ctx0" brushRef="#br0" timeOffset="28617.35">5794 10842 1145 0,'3'-10'1257'0,"-1"0"88"0,-2 3 54 0,3-1-130 0,-3 8-123 16,5-6-97-16,-5 6-220 0,0 0-160 0,2-8-142 0,-2 8-117 16,0 0-96-16,5 8-39 0,-1-2-51 0,3 8-39 15,-2 1-45-15,0 2-35 0,1 5-10 0,-1 0-17 16,-1 2-15-16,0 1-12 0,-3-1-8 0,2-1-15 15,-3-2-12-15,1-1 10 0,1-1-12 0,-1-4-19 16,-1-1-31-16,0-5-10 0,1 0 26 0,-1-9-4 16,0 9 49-16,0-9-25 0,0 0 5 0,0 0 30 15,5-5-25-15,-1-2-9 0,0-1 4 0,-2 0 5 16,0-4-4-16,0 2-23 0,-2-2-41 0,0-2-111 0,0 3-226 16,-2-2-301-16,-4 1-192 0,3 4-231 0,-4 0-235 15,1-1-81-15,-1 2-1161 0,1-1-1182 0</inkml:trace>
  <inkml:trace contextRef="#ctx0" brushRef="#br0" timeOffset="29518.35">5794 11022 140 0,'0'0'172'0,"5"9"133"0,-5-9-99 0,4 8 101 0,-4-8-108 0,9 4 3 0,-9-4 23 0,10 3-42 0,-10-3 65 0,12 0-61 0,-12 0 60 15,16-3-48-15,-8 0 83 0,2-1-47 0,-2 0 82 16,-2 0-101-16,2 0 79 0,-3-3-94 15,4-1 74-15,-4 0-73 0,1-1 47 0,1 0-70 0,-2-3 31 16,1 0-37-16,2-1 6 0,-3-1-3 0,2-3 18 16,-2-1-1-16,1-1 37 0,-2 2 26 0,0-2 46 15,-2 1 38-15,1 0 25 0,-2 1 30 0,2 2 17 16,-3 1-5-16,1 3-3 0,-1 1 11 0,0 2-60 16,0 8-71-16,-1-7-59 0,1 7-88 0,0 0-36 15,0 0-21-15,-7 14 5 0,3-1-51 0,0 7 26 16,1 2 5-16,-2 3 165 0,2 2-231 0,2 6-9 15,0-1 17-15,-1 1 193 0,1 2-200 0,1 1-38 0,0-2 32 16,-1 0-3-16,-2 1 18 0,2-3-8 0,-2-1 25 16,1-1-15-16,-1-3 12 0,-1 0 2 15,2-4-21-15,-3-2-3 0,2-1-8 0,1-4 14 16,-1-1 5-16,2-2-4 0,-2-1-4 0,2-3-43 16,0-1-65-16,-3-1-28 0,1 0-27 0,3-7-43 0,-2 10-22 15,2-10-92-15,-4 6-27 0,4-6-59 0,0 0-3 16,0 0-157-16,0 0-186 0,-4-8-43 0,4 3-364 0,4-6-236 15,2-1-632-15,1-4-663 0</inkml:trace>
  <inkml:trace contextRef="#ctx0" brushRef="#br0" timeOffset="30368.3">6231 10635 413 0,'4'-11'748'0,"3"-1"184"0,0 1-83 0,-2 3 35 0,-2 3-142 0,2-1-157 0,-5 6-129 0,0 0-82 0,16 6-59 0,-7 5-1 16,3 2-41-16,-1 6 190 0,2 1-255 0,-2 3-14 16,1 0-18-16,0 5-16 0,-2-3-26 0,-4 1-30 15,1-1-23-15,-4-2-17 0,-1-2-10 0,-2-2 0 16,-3-3-14-16,1 0-7 0,-2-6 3 0,-1 0 0 0,-2-5 8 16,7-5-7-16,-15-2-10 0,7-3-4 15,2-6-9-15,1-3-7 0,1-7 0 0,4-2 5 16,1-3-22-16,4-4 26 0,3-2 42 0,1 3 181 0,2-4-140 15,2 6 50-15,1-3 52 0,2 7-9 0,-2 1 9 16,0 4-10-16,-1 4-58 0,-1 4-30 0,-12 10-33 16,32-5-28-16,-14 10 25 0,0 3-49 0,-1 4 10 15,0 4-41-15,0 2 16 0,-5 3-21 0,-1 0 2 16,-2 1 127-16,-4-2-269 0,-1 0 167 0,-4-1-245 16,-1 0-14-16,-2-4-2 0,-2-2-29 0,5-13 17 15,-9 19 53-15,9-19 51 0,0 0 36 0,0 0 30 16,0 0 12-16,-14-10 43 0,14 10 38 0,3-29 46 0,2 6 37 15,1 2 103-15,3-3 21 0,3-1 91 0,0-2 206 16,5 4-210-16,0-5 3 0,-1 5 4 0,2 1-10 16,-1 3 0-16,-2 2-8 0,-1 2-50 0,-2 5-46 15,-1 1-52-15,-11 9-37 0,21-3-21 0,-21 3-8 16,25 15-18-16,-13-6-11 0,-1 5-11 0,1 2-8 16,-1 1-12-16,-1-1-4 0,-1 2-51 0,0-1-82 15,0-2-74-15,-2 0-93 0,-1-1-125 0,-1-2-13 0,-5-12 130 16,10 19-248-16,-10-19 203 0,8 13-142 15,-8-13 261-15,0 0-142 0,0 0 262 0,0 0-176 0,20-13 239 16,-20 13-180-16,8-23 237 0,-5 9-166 0,2 1 62 16,-4-1 85-16,2 1 73 0,-2 3 78 0,3 1 55 15,-4 9 1-15,0 0-31 0,2-17-57 0,-2 17-48 16,0 0-19-16,0 0-12 0,0 0-10 0,0 0-8 16,9 17-13-16,-9-17-44 0,13 15-17 0,-3-4-27 15,-10-11 6-15,28 14 7 0,-7-6 8 0,2-5 14 16,2 1 12-16,5-1 20 0,-1-2 3 0,-1-2 1 15,-1-3 11-15,-4-1 52 0,-2-1 100 0,-6-5 115 16,-5 0 90-16,-1-3 30 0,-4-1 22 0,-5-1-9 16,-2-1-52-16,-5 0-27 0,-2 2-61 0,-5 2-42 15,0 0-35-15,-5 1-36 0,1 5-38 0,0 0-40 0,-3 3-97 16,21 4 17-16,-41 1-475 0,20 4-121 0,3 2-140 16,2 1-131-16,3 2-114 0,0 0-237 15,7 1 78-15,6-11-182 0,-4 19-492 0,4-19-595 0</inkml:trace>
  <inkml:trace contextRef="#ctx0" brushRef="#br0" timeOffset="30784.45">7337 10421 719 0,'2'-15'1091'0,"-2"2"106"0,3 2 137 0,-3 11-166 0,1-14-215 0,-1 14-186 0,0 0-129 0,0 0-134 0,0 0-95 0,10 11-93 0,-5 4-52 0,2 2-43 16,-2 1-52-16,2 2-21 0,1-1-24 0,1 0-28 15,-1 1-29-15,1-1-13 0,-3-1-7 0,2-3-23 16,-2 0 20-16,-2-1-40 0,-4-14 26 0,6 17-64 16,-6-17 3-16,0 0-27 0,4 17 42 0,-4-17-30 15,0 0 4-15,0 0 146 0,-19-10-240 0,19 10-2 16,-18-16 2-16,7 3-8 0,2 1 26 0,-4-2 41 16,4-1-3-16,0-1 5 0,1-1 28 0,-2 1 4 15,4-2 22-15,2 1 11 0,0 1 55 0,4 0-44 16,3 1 32-16,-1 0-12 0,5 1 6 0,-1 0 1 15,7 0-2-15,1 3-9 0,2-2 6 0,1 1 0 0,3 0-2 16,2 2 19-16,-1 0-6 0,-1 2 32 0,3-1 0 16,-1 3 12-16,-2 2 16 0,-20 4 6 0,34-3-29 15,-34 3-20-15,25 1-13 0,-25-1-5 0,17 8 14 16,-17-8 30-16,6 17 24 0,-6-17 12 16,5 26 2-16,-4-12-28 0,1 1-7 0,-1 2 24 0,4-1-35 15,-2 1-29-15,4-3 10 0,1 0 7 0,4 0-13 16,3-1 1-16,3-1-22 0,3-1-78 0,4-5-141 15,0 1-206-15,2-1-223 0,4-5-232 0,-4 1-337 16,0-2-231-16,-1-2-1150 0,1-1-1161 0</inkml:trace>
  <inkml:trace contextRef="#ctx0" brushRef="#br0" timeOffset="31083.72">8038 10261 663 0,'0'0'1096'0,"3"-11"-36"0,-3 11-31 0,0 0-180 0,0 0-192 0,0 0-125 0,6 8-90 0,-1 4-32 16,4 5 5-16,-1 2-13 0,1 4-26 0,2 2-35 15,1 3-19-15,1 3-31 0,3 2-39 0,2 0-31 16,3 0-32-16,0 1-45 0,2 1-6 0,4-1-26 15,-4 1 7-15,1-6-49 0,-2 1 5 0,-4-5-54 16,1-2-184-16,-6-4-238 0,-3-5-189 0,-10-14-51 16,4 17-75-16,-4-17-94 0,0 0 47 0,-33-11-74 15,11-1-12-15,0-4-60 0,-1-3-550 0,-2-5-466 16</inkml:trace>
  <inkml:trace contextRef="#ctx0" brushRef="#br0" timeOffset="31250.1">8144 10572 1002 0,'-11'-37'269'0,"4"-4"70"0,3 2-35 15,6-2 112-15,2 2-58 0,2 1 94 0,7 2-74 16,-2 5 42-16,5 3-122 0,0 4 34 0,3 5-89 15,-2 1-23-15,6 5-16 0,1 6-32 0,-2 3-33 0,1 4-12 16,-1 4-14-16,-3 3-24 0,-2 3-17 0,-6 0 0 16,-1 3 14-16,-6 2 2 0,-7 1 16 0,-4-1 22 15,-3 2 11-15,-6-1-30 0,-3-2-11 0,-1 0-7 16,-1 2-7-16,-3-3-25 0,2 1-99 16,3-5-162-16,2 3-104 0,5-3-234 0,-2 0-115 0,14-9-104 15,-13 11-203-15,13-11-481 0,0 0-460 0</inkml:trace>
  <inkml:trace contextRef="#ctx0" brushRef="#br0" timeOffset="31584.41">8502 9928 403 0,'5'-15'909'0,"-1"2"115"0,1 4 8 0,-2 0-93 15,-1 3-173-15,-2 6-171 0,4-5-114 0,-1 10-109 16,0 5-22-16,3 5-15 0,-1 5-23 0,1 3 147 15,-2 5-263-15,1 3-18 0,0 1-23 0,-1 2-35 16,1 0-25-16,-1-1-11 0,2-1-15 0,-6-1-15 16,3-4-8-16,-2-3-7 0,2-3-5 0,-2-2-4 0,2-2-15 15,-1-5-20-15,-2-12 12 0,8 18 3 0,-8-18 4 16,0 0 2-16,24-2 10 0,-24 2-1 0,23-17 1 16,-9 2 28-16,3-2 46 0,-1-2 42 0,3 1 68 15,1 0 52-15,-5 0 31 0,3 4 28 0,-4-1-11 16,-1 5 9-16,-13 10-52 0,15-16-41 0,-15 16-58 15,0 0-44-15,19-4-37 0,-19 4-10 0,17 14-25 16,-8-3-3-16,0 1-1 0,-3 3-80 0,3-2-10 0,-1 2-133 16,-1-2-264-16,0 3-211 0,-2-1-193 15,3-4-193-15,2 1-186 0,-1 0-189 0,4-6-1162 16,-13-6-1161-16</inkml:trace>
  <inkml:trace contextRef="#ctx0" brushRef="#br0" timeOffset="31749.74">9084 10109 743 0,'0'-17'969'0,"1"1"53"0,0 6 4 0,0 1-138 16,-1 9-31-16,3-8-346 16,-3 8 65-16,0 0-265 0,6 22 190 0,-3-6-237 0,3 0-35 0,-2 3 15 15,1 3 20-15,-1 0-63 0,0-1-25 0,1 1-37 16,0-2-30-16,-1 1-12 0,0-3-8 0,-2-3-64 16,0 1-197-16,-2-16-209 0,1 22-218 0,-1-22-289 15,0 16-97-15,0-16-55 0,0 0-1093 0,0 0-747 16</inkml:trace>
  <inkml:trace contextRef="#ctx0" brushRef="#br0" timeOffset="31851.33">8971 9820 220 0,'-6'-49'345'0,"1"2"-23"0,2-1-51 16,2-2-20-16,2 6-82 0,3 4-203 0,0 5-151 16,2 9-399-16,2 7-28 0</inkml:trace>
  <inkml:trace contextRef="#ctx0" brushRef="#br0" timeOffset="32316.91">9090 10196 351 0,'0'0'751'16,"0"0"-6"-16,5-6-22 0,-5 6-89 0,11-6-37 16,-11 6-81-16,0 0-60 0,11-13-69 0,-11 13-35 15,15-14-26-15,-15 14-19 0,14-20 3 0,-6 7-22 16,1-4 20-16,-2 2 171 0,1-8-247 0,1 1-23 0,0-4 9 16,-1-1-37-16,-2 4 28 0,1-3-13 15,-2 3 15-15,0 1 22 0,-3 3 34 0,1 3-22 0,-2 2-9 16,-1 14-42-16,0-22-5 0,0 22-52 0,0 0 30 15,0-17-73-15,0 17-18 0,0 0-40 0,0 0 3 16,0 0-41-16,0 0 6 0,0 0-37 0,0 0 18 16,0 0-8-16,0 0 26 0,0 0-18 0,23 6 12 15,-10 4-1-15,7 2 1 0,1 1 9 0,4 3 3 16,2 5-15-16,4 1 5 0,-3 3 8 0,-4 2-13 16,-2 2 16-16,-5 0-27 0,-6-2 23 0,-2-2 4 15,-7 0 2-15,-2 0 5 0,-3-2-4 0,-5-4 24 0,-1 0 2 16,-1-3-11-16,-3-2 4 0,3-3 6 15,0-2-16-15,10-9-5 0,-18 12-14 0,18-12-52 0,0 0-82 16,-18 4-172-16,18-4-186 0,0 0-224 0,-10-14-242 16,10 14-273-16,0-21-89 0,4 8-1062 0,1-2-978 15</inkml:trace>
  <inkml:trace contextRef="#ctx0" brushRef="#br0" timeOffset="32999.46">9895 9803 325 0,'3'-21'757'0,"3"4"126"0,2 1-51 0,1-1 204 0,1 4-295 0,5 4-147 0,1 3-68 0,1 5-123 16,5 5-32-16,0 4-57 0,5 6 8 0,0 6-47 15,-1-1-19-15,1 4-71 0,-4 1-32 0,-2 4-16 16,-2-2-14-16,-5 1-37 0,-3-2-3 0,-3-2-30 15,-4-3 8-15,-3-1-20 0,-1-2-3 0,-2-3-34 0,2-14-19 16,-11 21-46-16,11-21 23 0,0 0-24 0,-21 2 20 16,21-2-11-16,-14-18 29 0,6 3-1 15,4-3 19-15,3-4 17 0,2-2 59 0,2-4 47 16,4-3 89-16,0-1 33 0,3 1 81 0,3 0 7 16,0 4 52-16,1 2-60 0,2 2-11 0,-3 5-70 15,4 3-57-15,-2 7-47 0,-15 8-27 0,38-2-15 0,-17 9-12 16,0 4-33-16,1 5-5 0,0 2-12 0,-3 1-15 15,1 1-26-15,-5 1-55 0,-3-1-80 0,-4 0-55 16,-3-1-22-16,-5-1-29 0,-1-2-31 0,-3-6-10 16,4-10-6-16,-13 20 60 0,13-20 36 0,-13 8 64 15,13-8 15-15,0 0 46 0,-12-16 15 0,12 16 64 16,2-32 74-16,2 13 118 0,5-4 58 0,5-4 92 16,3-3 25-16,4-4-19 0,5 0 29 0,0-1-65 15,3 4-24-15,3 1-8 0,-1 3-25 0,2 4-46 16,-5 7-18-16,0 3-64 0,0 4-24 0,-2 9-23 15,-1 7-30-15,2 4-1 0,-1 5-19 0,2 6 4 0,-4 5-8 16,2 2-22-16,-3 3 1 0,-2 0-8 0,-4 1 0 16,-2-2-2-16,-3-2 202 0,-3-1-231 0,-4-3 200 15,1-5-225-15,-3-3 192 0,-1-3-235 0,-2-14 222 16,4 20-218-16,-4-20 227 0,0 0-229 16,0 0 154-16,0 0-391 0,0 0-121 0,0 0-454 0,0 0-119 15,0 0-22-15,-5-18-527 0,5 18-160 0,-4-17-755 16,4 17-1086-16</inkml:trace>
  <inkml:trace contextRef="#ctx0" brushRef="#br0" timeOffset="36216.37">11385 8849 106 0,'4'-25'348'0,"1"2"199"0,-1 4 69 0,1 3 31 0,-1 4-21 0,0 2 11 0,-4 10-127 0,2-6-94 0,-2 17 17 16,-2 8 22-16,-3 13 24 0,-3 12 2 0,-1 9 7 15,-5 12-5-15,1 11-8 0,-7 8-15 0,-1 12-75 16,-7 7-31-16,-4 5-82 0,-5 8-61 0,-5 7 148 0,-4 6-219 16,-9 0-2-16,-1 1-69 0,-3-5-235 0,-4-1-267 15,2-4-300-15,0-3-383 0,-3-6-310 16,1-7-1076-16,3-8-1094 0</inkml:trace>
  <inkml:trace contextRef="#ctx0" brushRef="#br0" timeOffset="37216.62">4972 13609 441 0,'7'-22'728'0,"-5"-1"133"0,3 0 14 0,0 4 19 0,1-1-3 0,-1 5-168 15,2 5-86-15,1 1-170 0,1 7-50 0,6 8-57 16,1 6 29-16,3 8-65 0,1 5-3 0,2 5-85 0,0 4-49 16,-2 1-33-16,-1 3-17 0,-1 0-31 15,-5 2 29-15,0-1-54 0,-6-4 2 0,0-1-40 16,-3-3 26-16,-4-2-51 0,1-6 25 0,-2-4-68 0,-2-3 17 15,-1-4-37-15,2-5 61 0,2-7-45 0,-13 0 43 16,7-9-45-16,-1-3 38 0,-1-7-40 0,6-3 36 0,-1-6-41 16,4-3 6-16,2-4 2 0,2-1 21 15,3-2 47-15,1-1 105 0,5 2-20 0,1 0 61 16,6 2 31-16,-1 4 34 0,6 3-4 0,-3 6-35 16,1 6-43-16,-1 6-92 0,4 8 24 0,0 5-4 15,-2 7-24-15,2 5-13 0,0 6-10 0,0 3-6 16,-3 3-11-16,-2 1-43 0,-4 2-6 0,-2 1-72 15,-7-1-74-15,-1-1-51 0,-8-1-57 0,-1-3-4 0,-6-2-99 16,-1-1 1-16,-3-5-126 0,-2-2 53 0,-2-2-72 16,2-6 128-16,2-5-13 0,-3-2 124 0,3-5 15 15,4-3 128-15,0-8 10 0,6-2 125 0,5-4 9 16,2-6 65-16,2-2 39 0,1-2 46 0,4-6 39 16,-2-1 24-16,3 0 70 0,4-1-33 0,1 3 47 15,1 2 7-15,1 3 41 0,2 4-10 0,-2 4-6 16,-1 7-71-16,-1 6-60 0,-2 6-48 0,2 8 1 15,-1 5-35-15,4 6-17 0,-3 7-23 0,-1 1-8 16,1 8-12-16,-5-1-11 0,3 1-21 0,-3 2-13 16,-2-3 4-16,-1 2-41 0,0-4-4 0,-3 0-99 0,-2-5-126 15,-2-1-121-15,-3-4-139 0,1-1-150 16,-1-7-153-16,-2 1-96 0,-2-4-136 0,3-6-110 16,-9 3-939-16,9-3-710 0</inkml:trace>
  <inkml:trace contextRef="#ctx0" brushRef="#br0" timeOffset="37566.93">6006 13664 385 0,'7'-4'597'0,"-1"-1"-36"0,-6 5 43 0,22-1-124 0,-6-1 51 0,0 0-101 0,4-1 14 0,4 2-113 0,6-4 0 0,4 1-103 0,-2-3 10 0,1 1-93 0,2-2 27 0,2 1-86 0,-8-2 47 0,-2-1-87 16,-1-2 46-16,-3 2-53 0,-8-5 83 15,-2-1-36-15,-3 0 88 0,-5-3-69 0,-5-2 50 0,-2 1-64 16,-5-1 50-16,-7 2-86 0,-3 2 77 0,-3 0-45 15,-4 5 95-15,-4 3-54 0,-3 2 65 0,-1 5-61 16,2 4 51-16,-1 4-73 0,3 1 42 0,2 8-59 16,3 3 50-16,3 3-55 0,4 5 49 0,6 2-49 15,4 2 49-15,3 1-41 0,4 1-3 0,7 0-1 16,2-1 4-16,4-1-2 0,3-2 5 0,0-4 4 16,-1-3 10-16,2-4 14 0,-3-4 17 0,1-1 31 15,-1-3 19-15,1-3-13 0,-16-6-13 0,29 6-13 0,-29-6-56 16,27 1-30-16,-27-1-5 0,24-2-86 0,-24 2-87 15,22-4-114-15,-22 4-103 0,0 0-95 0,28-4-116 16,-21 1-103-16,1-1-141 0,1 1-93 0,-1-3-88 16,-2 0-103-16,1-3-111 0,-1-1-397 0,-2-3-504 15</inkml:trace>
  <inkml:trace contextRef="#ctx0" brushRef="#br0" timeOffset="37799.79">6354 12893 261 0,'0'-15'780'0,"0"15"141"0,4-22-81 15,-4 22-12-15,-2-13-218 0,2 13-87 0,0 0-157 16,7 10-17-16,-2 8-14 0,1 8 14 0,6 5-3 16,2 9-7-16,1 4 14 0,2 6 14 0,2 3-94 15,3 4 3-15,-1 1-85 0,1 1 7 0,0-4-78 16,-2 2-20-16,1-3-29 0,-6-5-6 0,2-1-19 15,-5-3 1-15,0-6-19 0,-1-4-121 0,-3-5-180 16,-1-7-210-16,-2-3-217 0,0-5-113 0,-5-15-168 16,2 19-1309-16,-2-19-896 0</inkml:trace>
  <inkml:trace contextRef="#ctx0" brushRef="#br0" timeOffset="37970.19">6374 13433 480 0,'-2'-6'922'0,"2"6"-72"0,-3-9-162 0,8 3-45 16,3 2-110-16,5 0-83 0,2 1-127 0,5-1 17 16,1 0-108-16,5 0-1 0,-1-2-89 0,3-1 22 15,0 0-85-15,0 0-52 0,-1-2-184 0,-4 2-127 16,-1-2-262-16,-3 0-81 0,-2-3-1233 0,-6 2-607 16</inkml:trace>
  <inkml:trace contextRef="#ctx0" brushRef="#br0" timeOffset="38299.71">6657 12978 560 0,'-3'-19'893'0,"1"1"101"0,-1 8 60 16,0 0-109-16,3 10-192 0,0 0-178 0,0 0-106 15,0 0-105-15,8 14-69 0,1 10 188 0,4 7-258 16,-2 7-31-16,6 5-15 0,-3 4-53 0,1 1 32 16,-1 2-73-16,-2 0 29 0,1-2-74 0,-4-3 40 0,-2-1-56 15,0-4 2-15,-5-5-11 0,-1-4-12 16,1-3 10-16,-2-3 5 0,1-7-16 0,-1-18-14 15,0 22 19-15,0-22 22 0,0 0-19 0,0 0 6 0,0 0-10 16,0 0-6-16,9-21 7 0,-4 4-2 0,4-6 36 16,0-3-49-16,4-5 54 0,2-1-58 0,2-1 54 15,3-1-40-15,1 4 60 0,-1 0-5 0,2 3 95 16,-1 4-22-16,0 3 8 0,-2 5-24 0,3 7-31 16,-3 0-14-16,-19 8 8 0,47 9-36 0,-22 3 14 15,-2 4-32-15,0 3 30 0,0 7-36 0,-3 1 35 16,1-1-58-16,-2 0-35 0,-3 1-147 0,2-2-121 0,-5-3-183 15,1-1-158-15,-2-2-136 0,-1-2-260 0,-3-4-12 16,1-3-156-16,-9-10-523 0,10 8-562 16</inkml:trace>
  <inkml:trace contextRef="#ctx0" brushRef="#br0" timeOffset="38549.6">7393 13321 117 0,'-8'-6'316'0,"8"6"135"0,-5 7-40 16,5-7-21-16,-3 17-66 0,3-17-40 0,5 25-60 15,1-11-36-15,0 1-37 0,3-4-12 0,2 0-19 0,5-1-21 16,-16-10 7-16,28 12 8 0,-28-12 27 16,40 0 58-16,-19-4 53 0,2-2-31 0,0-1 103 0,-1-4-49 15,-2-2 86-15,1 0-57 0,-6-4 63 0,0-2-68 16,-3 0 7-16,-3-1-5 0,-5-1 20 16,-2 0-38-16,-4 1-15 0,-3 1-35 0,-4 1-41 0,-3 2-25 15,-4 1-36-15,-1 2-44 0,-3 4-16 0,-3 1-12 16,0 3-16-16,0 3-2 0,-3 1-19 0,2 2-23 15,1 4-75-15,0 2-120 0,0-1-122 0,1 3-112 16,3 1-53-16,2-1-102 0,1 3-98 0,2-3 59 16,2-1-326-16,12-8-853 0,-20 14-587 0</inkml:trace>
  <inkml:trace contextRef="#ctx0" brushRef="#br0" timeOffset="38999.4">7882 12649 122 0,'11'-24'676'0,"-1"4"173"0,-1 4-24 16,-3 2 28-16,2 3-165 0,-8 11-148 0,0 0-86 15,24 4-71-15,-9 14-31 0,-2 4-16 0,4 10-13 0,-1 5-16 16,2 2-10-16,0 4-20 0,3 6-43 0,0 1 162 15,-1 0-262-15,1 2-29 0,3 2-12 0,1-3-14 16,-3 2-4-16,0-5-24 0,1 1-5 0,-3-5-9 16,-1-5-6-16,-5-6-45 0,-1-4-92 0,-6-5-65 15,0-6-59-15,-1-5 63 0,-6-13 23 0,-2 15 3 16,2-15-12-16,0 0 15 0,-31-11 9 0,13-3 89 16,-1-2-87-16,-3-7 64 0,-2-2-68 0,-3-2 74 15,-1-1-43-15,-3-1 67 0,3 4-49 0,-1 2 61 16,-2 4-47-16,2 6 13 0,1 2 44 0,-1 7-57 0,4 4 72 15,0 4-63-15,3 5 70 0,1 5-71 0,6 3 73 16,2 4-48-16,4 2 67 0,5 0-68 0,4 0 77 16,1-1-32-16,7 0 106 0,2-3-44 0,3-2 118 15,4-3-26-15,1-2 61 0,2-4 98 0,3-3-60 16,1 0 9-16,2-4-79 0,1-1-1 16,-2-3-77-16,3-1-101 0,0-1-202 0,2-3-249 0,-2 0-272 15,-1-1-303-15,-1-4-266 0,-1 0-685 0,-1 1-641 16</inkml:trace>
  <inkml:trace contextRef="#ctx0" brushRef="#br0" timeOffset="40983.8">10015 12074 237 0,'0'0'557'0,"2"-10"108"0,-2 10-8 0,0 0-102 0,0 0-62 0,0 0-104 0,-18 5-8 0,6 7-56 0,-2 2-30 0,0 3-28 0,1 2-34 0,-5 3-9 15,4 3 143-15,-1 5-226 0,5-1-19 0,-3 3-6 16,4 2-26-16,1 2-27 0,7 1 0 0,1-1-10 16,7 1-15-16,4-1-8 0,3 0-4 0,9-4-8 0,4-1-4 15,3-1 1-15,6-8-5 0,4-1 13 16,7-6-5-16,-1-4-11 0,4-3 8 0,-1-5-11 0,-1-4-3 16,-3-3 13-16,-2-8 29 0,-7-1 30 15,-4-7 29-15,-6-2 103 0,-7-6 83 0,-8-4 3 0,-4-3-8 16,-7-2-4-16,-5-4-7 0,-6-2-31 0,-5-1 0 15,-6 1-32-15,0 2-5 0,-5 2-43 0,-2 3 0 16,-3 1-49-16,0 6 5 0,-1 2-42 0,0 5 9 16,-2 4-45-16,2 4-12 0,1 3-112 0,0 5-120 15,0 4-120-15,0 2 78 0,2 2-290 0,3 4-59 16,2 3-69-16,1 1-13 0,1 3 22 0,4-1-57 16,1 4-30-16,3-2-113 0,3 1-680 0,3-1-492 15</inkml:trace>
  <inkml:trace contextRef="#ctx0" brushRef="#br0" timeOffset="41301.16">10445 12319 212 0,'14'6'389'0,"-3"3"60"0,6 3 73 0,-2 1-90 15,2 1-8-15,1 2-121 0,1 2 18 0,-1 1-102 0,2 0 27 16,2 2-118-16,0 0 55 0,-2-1-122 0,3-1 56 16,-1-2-82-16,0-1 48 0,-1-3-97 0,0-1 47 15,-3-3-66-15,-18-9 68 0,29 4-56 16,-29-4 88-16,22-11 21 0,-16-2 164 0,-1-2 7 0,0-3 46 16,-3-6 24-16,-1-1 12 0,-1-2-29 0,-1-3-31 15,-2-1-63-15,2-1 1 0,-3-2-60 0,0 2 2 16,2 0-50-16,-2 5 2 0,-2-4-52 0,4 6-12 15,-3 1 69-15,1 4-329 0,2 3-140 0,-1 4-125 0,3 13-221 16,-5-16-126-16,5 16-106 0,0 0-757 16,0 0-545-16</inkml:trace>
  <inkml:trace contextRef="#ctx0" brushRef="#br0" timeOffset="41599.83">10819 12387 318 0,'0'0'460'0,"19"7"70"0,-19-7-46 0,27 0-23 15,-27 0-140-15,32-5-7 0,-13 0-72 0,3 0-36 16,2-3-22-16,-1-1-39 0,0-1-23 0,-1-3-21 16,1-1-2-16,-5 1 0 0,-2-3 5 0,-4 0 19 0,-2-4 16 15,-6 1 32-15,-3 0 17 0,-3 0 12 16,-3-1 197-16,-7 3-224 0,2 3 10 0,-5-1 16 16,-1 5-48-16,-3 2-9 0,19 8-45 0,-34-7 4 0,34 7-43 15,-35 11-6-15,20 2-8 0,1 3-9 0,2 4-5 16,7 1 4-16,-1 4-9 0,6 2 2 15,1-2 178-15,7 4-219 0,-1-3 195 0,5 1-212 0,2-3-4 16,3-2 37-16,3-4 3 0,0-1 37 0,2-3 26 16,1-5-42-16,4-1 72 0,2-4-19 0,3-1-16 15,3-2-6-15,-1-4-26 0,2 0-91 0,5 1-99 16,-1-4-159-16,-3-2-114 0,-3 1-81 0,-1-3-227 16,-4-2-111-16,-5 0-145 0,-6-3-429 0,-7-2-454 15</inkml:trace>
  <inkml:trace contextRef="#ctx0" brushRef="#br0" timeOffset="42084.19">11227 12069 61 0,'5'-11'469'0,"-5"11"188"0,0 0 79 15,6-17-61-15,-6 17-54 0,0 0-76 0,0 0-123 16,0 0-83-16,0 0-64 0,21 5-44 0,-16 7-31 0,1 2-6 15,2 4 144-15,0 2-213 0,0 3-36 0,1 2 20 16,-1 3 142-16,4 0-216 0,-3 1 3 16,0-3-21-16,-3 0 4 0,3-3-1 0,-5 0-13 0,1-4 7 15,-6-2-7-15,1-17 1 0,0 24-5 0,0-24 8 16,-2 14 2-16,2-14 14 0,0 0-6 0,0 0 6 16,-28-8-18-16,18-3 5 0,-3-3 0 0,2-2 1 15,-1 0-16-15,1-3 171 0,-1 0-201 0,2-4 3 16,1 0 22-16,1 1-15 0,2-1 22 0,3 1 1 15,-7 1 2-15,6 5 18 0,0-1 44 0,3 5 11 16,1 12 29-16,-2-24 168 0,2 24-223 0,2-18 178 16,-2 18-229-16,13-13 168 0,-13 13-207 0,19-10 200 15,-19 10-216-15,31-10 195 0,-12 5-198 0,0-1 199 16,7 2-186-16,-1-2 207 0,1 2-174 0,1-4 19 0,-3 4 22 16,-1-2 19-16,-4 3 51 0,-19 3-24 0,28-6-14 15,-28 6-26-15,0 0-4 0,23 8-12 0,-23-8 8 16,12 19-9-16,-7-5-30 0,-1 4 24 0,1 0-24 15,0 2 25-15,4 2-22 0,-3 0 26 0,3 0-22 16,0-1-21-16,0-2-94 0,0-1-56 0,4-2-72 16,-3-1-14-16,4-3 120 0,0-4-303 0,3 0-97 15,3-5-88-15,-20-3-163 0,37-2-320 0,-18-2-578 0,-2-6-547 16</inkml:trace>
  <inkml:trace contextRef="#ctx0" brushRef="#br0" timeOffset="42317.72">11674 11564 307 0,'5'-17'788'0,"-2"5"157"15,-3 12-79-15,4-17-62 0,-4 17-167 0,0 0-124 0,0 0-42 0,16 15-37 0,-12 5 14 0,5 8-28 0,4 6 4 0,-2 8 180 0,6 2-265 16,0 6-50-16,0 2-73 0,3 1-10 0,-1 0-69 15,0-2-7-15,-4-2-45 0,2 1-3 16,-4-3-14-16,-2-5-4 0,-2-1-100 0,-1-4-110 0,-2-3 16 16,2-5-363-16,-4-3-181 0,-2-2-188 0,2-4-49 15,0-4-194-15,-4-16-938 0,4 19-671 0</inkml:trace>
  <inkml:trace contextRef="#ctx0" brushRef="#br0" timeOffset="42599.48">12059 12087 70 0,'0'0'418'0,"0"0"107"0,0 0-7 0,0 0-56 0,-13 13-65 16,12 1-48-16,-1 1-25 0,5 4-21 0,2 2-59 15,0 1-43-15,4-1-39 0,1 2-30 16,2-2-25-16,3-1-25 0,4-3-14 0,1-2-9 16,3-1-8-16,3-5 3 0,4-3 11 0,-1-2 28 0,2-2 27 15,-2-4 34-15,-3-2 50 0,-4-5 37 0,-1-1 12 16,-4-5-7-16,-2-4 2 0,-6-3-11 0,-2-3-31 15,-4-2 13-15,-3-2-27 0,-7-4 17 0,-2-1 137 16,-3-1-217-16,-6 0 145 0,-2 3-225 0,1 2-12 16,-4 2-15-16,-1 3-11 0,-2 6-15 0,4 2-22 0,-1 7-126 15,0 2 64-15,-1 5-345 0,24 3-106 0,-42 6-35 16,20 5-119-16,4-1-81 0,-1 3-222 0,2-1-572 16,2 1-503-16</inkml:trace>
  <inkml:trace contextRef="#ctx0" brushRef="#br0" timeOffset="44600.19">12969 11753 59 0,'-12'-9'304'0,"-1"2"114"0,13 7-19 0,-30-11 28 0,30 11-50 0,-37 0-49 0,15 7-25 0,-1 0-36 15,-3 4 7-15,1 2-9 0,-2 2-9 16,0 2-12-16,-1 2-28 0,5-1-37 0,-1 0-28 0,3 0-29 15,5-1-12-15,0 0-33 0,6-1-11 0,4-1-11 16,-1-1-17-16,7-14 4 0,-1 22-6 0,1-22-1 16,11 16-2-16,-11-16 7 0,20 4 6 0,-20-4 12 15,24-7 36-15,-9 0 51 0,-2-4 12 16,1-3 49-16,2-2 190 0,-2 0-189 0,0-3 178 0,-3 2-125 16,2-2 201-16,-3 2-189 0,-1 2-9 0,1 1 50 15,-10 14 0-15,11-20 7 0,-11 20-94 0,9-11-57 0,-9 11-68 16,0 0 9-16,12 7-44 0,-3 3 8 15,0 5 165-15,-2 2-216 0,3 2-34 0,0 1 27 0,3 2-26 16,0-1 29-16,-2 2-28 0,3-2 22 0,-2-2-58 16,0-2-46-16,0-1-98 0,-2-2-94 0,0-1-124 15,2-1-89-15,-2-3 80 0,-10-9-338 0,17 12-36 16,-17-12-57-16,0 0-197 0,0 0-898 0,23-6-634 16</inkml:trace>
  <inkml:trace contextRef="#ctx0" brushRef="#br0" timeOffset="44949.79">13097 11442 157 0,'2'-21'691'0,"1"4"209"0,-2 3 74 15,-1 14-260-15,6-15 26 0,-6 15-307 0,0 0-74 16,7 17-27-16,-2 0-31 0,3 8-34 0,2 5-13 16,1 3-44-16,1 7-11 0,4 1 118 15,0 2-208-15,2 0 161 0,-2-4-214 0,1-2 158 0,-1-3-222 16,-2-4 192-16,-2-2-228 0,1-7 197 0,-4-2-199 15,-3-7 161-15,3-2-197 0,-9-10 219 0,8 11-228 16,-8-11 193-16,0 0-204 0,6-12 180 0,-6 12-211 0,-6-21 163 16,-1 7-231-16,-3-3 213 0,-1 2-183 15,-5-2 8-15,1 1 34 0,-6 2 34 0,2 1 16 0,0 3-3 16,-3 1 15-16,2 5 9 0,20 4 12 16,-40 1 8-16,25 5 7 0,0 3 0 0,3 4 0 15,6 0 11-15,0 3 10 0,5 1-11 0,1-1 15 0,1 1 6 16,5-2 3-16,0 2 20 0,3-4-13 0,1-1 9 15,-1-4 23-15,3 0 182 0,-12-8-191 0,24 9 195 16,-24-9-231-16,28 2 183 0,-28-2-208 16,31-6 200-16,-31 6-233 0,32-11 139 0,-14 2-329 0,-3-1-139 15,4 0-130-15,0-1-218 0,2 1-156 0,2-3-1034 16,0-2-631-16</inkml:trace>
  <inkml:trace contextRef="#ctx0" brushRef="#br0" timeOffset="45116.71">13508 11628 46 0,'0'0'339'0,"0"0"183"0,-9 16 69 0,9-1 5 16,3 1-59-16,-1 3 25 0,3 1-2 0,2 2-66 15,0 0-52-15,4 2 102 0,-1-2-251 0,0 0 115 0,-1-1-226 16,1 0-48-16,-2-5-19 0,-3 0-31 16,0-2-28-16,0-3 52 0,-5-11-382 0,6 19-194 15,-6-19-167-15,0 0-208 0,0 0-976 0,0 0-592 0</inkml:trace>
  <inkml:trace contextRef="#ctx0" brushRef="#br0" timeOffset="45249.72">13373 11439 78 0,'-4'-22'442'0,"1"1"148"0,3 3 35 0,1 2-92 0,-1 16-106 16,2-22-67-16,-2 22-59 0,0-18-109 0,0 18-282 15,0 0-233-15,0 0-252 0,-11-11-493 0,11 11-261 16</inkml:trace>
  <inkml:trace contextRef="#ctx0" brushRef="#br0" timeOffset="45533.24">13594 11597 16 0,'21'25'307'0,"1"-1"91"0,-3-1 9 16,2 2 9-16,-5-2-57 0,0-3-62 0,-2 1-54 15,-3-5-44-15,-2 0-39 0,-5-5-26 0,-4-11-15 16,9 20-16-16,-9-20-16 0,0 0-7 0,0 0-10 15,0 0-12-15,-30-5-10 0,19-4-4 0,5-6-9 16,-3-2-4-16,2-3 9 0,0-1 47 0,2 1 55 16,2-4 58-16,4 3 55 0,3 2 38 0,0 1 17 15,2 1 21-15,2 2-23 0,0 4-13 0,-8 11-68 16,20-11-21-16,-20 11-48 0,28 8-5 0,-10 0-42 16,-1 6-1-16,-1 2-8 0,6 4 4 0,1 2 160 15,-5 4-239-15,4-1 178 0,-3 1-220 0,-1-2 206 0,-3 1-241 16,-3-2 81-16,-5-4-354 0,3-2-173 0,-2 0-103 15,-1-2-177-15,-2-4-185 0,-5-11-923 0,12 18-614 16</inkml:trace>
  <inkml:trace contextRef="#ctx0" brushRef="#br0" timeOffset="46149.67">14188 11509 137 0,'-1'-28'531'15,"-3"6"160"-15,0 5 32 0,-1 1 42 0,5 16-245 16,-12-17 55-16,12 17-274 0,0 0 99 0,-27 9-238 0,18 1-46 15,1 4 2-15,3 2 130 0,-2 0-210 0,5 3 155 16,0-2-198-16,2 1 10 0,0 0-13 16,3-3 6-16,2-3 9 0,0 2-10 0,4-4-11 0,0-1-22 15,-9-9-22-15,25 10-47 0,-25-10-48 0,31-1-19 16,-31 1 15-16,32-10 4 0,-18 1 22 16,-2-3 12-16,-2-2 27 0,-2-3 29 0,-3-2 8 0,-1-3 178 15,-1 1-179-15,-3-2 191 0,-3 1-158 0,0-2 36 16,-1 3 56-16,-1 1 40 0,1 1 33 0,-1 4 42 0,1 0-16 15,4 15 17-15,-10-20-32 0,10 20-39 16,-6-12-34-16,6 12-18 0,0 0-14 0,0 0-8 0,-12 9 179 16,12-9-200-16,-4 16 18 0,4-16 50 0,0 22 25 15,0-22 58-15,7 22 31 0,-1-9 50 0,2 0 70 16,1-1 32-16,0-1 28 0,-2-1-11 0,4 1-18 16,-11-11 1-16,11 14-23 0,-11-14 12 0,14 11-4 15,-14-11-9-15,0 0 142 0,0 0-221 0,13 8 165 16,-13-8-186-16,0 0 203 0,0 0-240 0,0 0 237 15,0 0-248-15,0 0 25 0,0 0-17 0,0 0 13 16,0 0-52-16,0 0-21 0,0 0-60 0,0 0-13 16,0 0-36-16,6 15 235 0,-6-15-288 0,4 25 252 0,-1-6-279 15,2 8 248-15,0 5-271 0,2 6 15 16,2 7 20-16,3 4-8 0,7 5 28 0,3 4 5 16,5 2 20-16,2 4 20 0,2 2-9 0,-3 1 274 15,4 1-291-15,2 1 10 0,-8-3-2 0,-2-3-13 16,-6-6-45-16,-4-5-65 0,-9-7-77 0,-5-4-70 0,-5-7-96 15,-6-9-94-15,-8-8 110 0,-3-8-269 0,-6-7 44 16,-8-8 299-16,0-9-131 0,-2-7 87 0,-3-9 55 0,-4-7 57 16,4-8 23-16,3-2 64 0,3-7 13 15,5-2 63-15,5-5 52 0,10-3 0 0,7-2 24 16,11-2-27-16,6-3 13 0,13 0-24 0,7 3 12 0,8 5-26 16,14 7-6-16,7 5 12 0,8 8-68 0,7 8-67 15,10 8-80-15,5 6-72 0,2 8-65 0,-1 7-109 16,1 7-136-16,-3 7 40 0,-3 5-320 0,-5 4-234 15,-9 3-812-15,-6 2-635 0</inkml:trace>
  <inkml:trace contextRef="#ctx0" brushRef="#br0" timeOffset="46716.68">10493 14758 82 0,'-55'32'338'0,"-1"-4"100"0,5 2 59 0,2-4-6 0,3 2 25 0,5-5-109 0,6-2 55 0,3-4-107 0,7-3 12 0,6-5-77 0,5 4 66 0,5-10 110 16,9-3 19-16,10-13 16 0,12-5-1 0,15-9 21 15,14-8 16-15,20-10-25 0,18-9-66 0,20-7-52 16,17-5-68-16,20-8-31 0,18-2-40 0,15-7-49 15,16-7-43-15,12-4-4 0,17-4-9 0,12-2-38 0,21 2-9 16,10 0-30-16,9 1-91 0,4 7-42 16,-1 7-64-16,-12 9-71 0,-17 10-86 0,-20 10-90 15,-32 10-90-15,-29 6-88 0,-36 10-132 0,-31 7-159 16,-30 10 20-16,-30 7-111 0,-42 4-254 0,1 16-589 16,-35 6-576-16</inkml:trace>
  <inkml:trace contextRef="#ctx0" brushRef="#br0" timeOffset="46916.99">10668 15055 16 0,'-42'17'459'0,"19"-9"166"16,23-8 187-16,10-14-58 0,23-11 45 0,20-11-35 16,25-10-31-16,22-11-40 0,26-7-71 0,26-5-87 0,25-7-39 15,26-3-34-15,20-6-90 0,23-3-69 16,17-1-53-16,14-1-63 0,16 6-86 0,4 7-147 15,-4 3-265-15,-7 11-46 0,-22 5-524 0,-26 7-200 0,-39 10-308 16,-26-2-654-16,-35 5-669 0</inkml:trace>
  <inkml:trace contextRef="#ctx0" brushRef="#br0" timeOffset="51684.07">8689 6239 235 0,'5'-5'726'0,"0"-1"61"0,1 0-64 0,-3 1-27 0,-3 5-12 0,5-7-80 0,-5 7-75 0,0 0-100 0,4-4-45 0,-4 4-77 0,0 0-37 0,0 0-68 0,0 0-34 0,4-6-47 16,-4 6 9-16,0 0-62 0,0 0 7 16,0 0-49-16,0 0 17 0,0 0-37 0,0 0 25 15,0 0-16-15,1 9 21 0,-1-9 2 0,0 0 51 16,0 7 215-16,0-7-191 0,0 0 216 0,-4 6-212 16,4-6 7-16,0 0 70 0,-4 7 6 0,4-7 41 0,-5 7-19 15,1-4 40-15,-6 2-2 0,1-1 3 0,-4 2-58 16,-2-1-14-16,-3 0-43 0,-1-2 20 15,-3 3-30-15,-3 0-5 0,-1-1-49 0,-3-3 15 0,-6 3-18 16,2-2-11-16,-1 2-14 0,-2-2 11 0,-3-2-15 16,2 0 24-16,-5 0-17 0,1-1 11 0,-1 0 4 15,-4-1-16-15,2 1-2 0,1-1 26 0,0 0 0 16,-2-2 19-16,5 2 1 0,1 0-5 0,2 1 14 16,-2 0-16-16,5 0 2 0,1 1-37 0,1 0-18 0,1 2 9 15,2-2-2-15,2 1-19 0,2 2 1 0,2-2-19 16,3 2 21-16,2-1-8 0,0 0 1 15,4 0-13-15,-1-1 29 0,3 0-2 0,1-1 52 0,11-1-23 16,-17 3 38-16,17-3-11 0,-15 3 43 0,15-3-43 16,0 0 30-16,-13 0-33 0,13 0-31 0,0 0 49 15,0 0-13-15,0 0-34 0,-14 0 0 0,14 0-9 16,0 0-61-16,-13 0 54 0,13 0-69 16,-19 1 58-16,8-1-9 0,-6 2-4 0,2-1-66 0,-5 0 71 15,1 0-59-15,-5 5 56 0,0-5-60 0,-2 2 61 16,-2 0-61-16,0 2 64 0,0-4-62 0,0 3 58 0,-2-1-61 15,-2 3 67-15,3-1-60 0,-2-1 48 0,-1 2-56 16,3 0 41-16,-2 0 24 0,-1 0-10 0,-1 1-11 16,-1-1 5-16,-1 0-2 0,3 3-45 0,-5-4 52 15,4 2-53-15,0 0 62 0,-2 0-54 0,2 1 57 16,1-1-66-16,-1 0 59 0,3 0-63 0,-2 1 75 16,-1-2-59-16,4 0 55 0,-1 1-52 0,2-1 51 15,0 0-63-15,1-2 63 0,2 0-62 0,-1 2 61 16,1 0-50-16,-1-1 51 0,-2-1-13 0,-3 2-12 15,0-2 11-15,-2 3-9 0,-1-2-4 0,-4 1 53 16,-1-1-38-16,-1 2-25 0,-2-1-4 0,0 0 6 16,-3-1-2-16,-2 0-2 0,1-1 0 0,-4 1-1 15,1-1-8-15,-3-1 14 0,1 1 0 0,0-3-3 16,1 1-2-16,0 0 1 0,3-2 7 0,0 1-18 0,-3-1 16 16,7 2 2-16,-2-2 5 0,0 0-2 0,0 0-2 15,1 0 1-15,0 0 2 0,-2 0-6 0,1 1-2 16,-3-1-41-16,2 2 52 0,-1-1-6 0,-1-1-6 15,-3 2 0-15,4-2-4 0,2 0 2 0,0 1-5 16,1 1-12-16,3-2 12 0,0 3-6 0,3-3-8 16,-2 1 2-16,5 0-5 0,2 1-3 0,0 1-38 15,1-2 43-15,0 2-38 0,0 0 35 0,-1 2-24 16,5-3 38-16,-5 3-44 0,-1 1 53 0,1-3-39 0,0 2 28 16,0 0-27-16,-2 1 54 0,3-1-61 0,-2-1 44 15,2 2-10-15,-3 0-1 0,3-1-9 16,0 0 12-16,-1-2 8 0,1 2 0 0,-1-1-5 0,2-1 6 15,-1 0 10-15,-1-1-4 0,1 0 5 0,-1 1-4 16,1-1 2-16,-1-1 3 0,-3 2-3 0,3-2-4 16,-3 1 3-16,0 1 2 0,-2 0 10 0,2 0-25 15,-1-1-8-15,-3 3 19 0,2-2 2 16,1 0 22-16,-3 3-33 0,3-2-2 0,4 0 4 0,-4 2 1 16,4 2-1-16,0-2-1 0,1 1 9 0,0 1-11 15,0-1 12-15,1 0-37 0,3-1 43 0,1 1-26 16,1 0 36-16,2-2-36 0,5 0 39 0,-1 1-46 0,3-1 44 15,3 0-31-15,2-2 15 0,2 1-30 0,1-2 33 16,9-2-39-16,-11 5 38 0,11-5-27 0,-8 3 17 16,8-3-17-16,-4 5 33 0,4-5-28 0,-5 6 20 15,5-6-27-15,-5 5 45 0,5-5-15 0,-1 8 0 0,1-8-25 16,-3 12 245-16,3-12-282 0,0 11 3 0,-1-3 15 16,0 0 12-16,-2 2 4 0,6-1 8 0,-6 1 1 15,2 0 5-15,-1 3 5 0,1 2 10 0,0-2-5 16,-2 0-12-16,2 3 6 0,1 0 7 0,-1 1-5 15,-2-1-3-15,3 1 11 0,0 1-5 0,0 0 1 0,0 0 0 16,0 3 7-16,0-2-2 0,1 3-4 0,2-2-1 16,-2 1-7-16,2 2-10 0,5 2 18 0,-7-2-10 15,3-1 7-15,1 3 18 0,-1 2-22 0,-1-2 13 0,1-2-6 16,0 8 28-16,-1 2-39 0,-2-1 50 16,0 2-38-16,-1 1 260 0,0 2-307 0,-1 2 22 0,0-1 4 15,-2 2 2-15,2 2 30 0,-3-3-18 0,1 3-2 16,1 1 6-16,-2-1-2 0,-1 2 20 0,1-1-31 15,2 0 32-15,-2-1-40 0,0 3 45 0,0-1-31 16,0 1 33-16,4 2-33 0,-6-1 261 0,1 1-300 0,1 2 11 16,0-2 8-16,-1 1 5 0,1 0 5 0,-1 0 258 15,-1 0-307-15,2-1 45 0,-1 2-26 0,1-4 33 16,0 2-31-16,-1-1 46 0,1 2-35 0,0-1 49 16,2 1-31-16,-2-1 37 0,3 2-34 0,-2-2 242 15,2 1-288-15,-2-1 19 0,3-1 7 0,-1 0 6 0,1 1 256 16,1-3-295-16,-1 1 33 0,3-3-30 0,-2 1 40 15,3 0-26-15,-3-1 49 0,2-1-29 0,2 1 48 16,-4 0-32-16,3-1 250 0,4 0-293 0,-6-2 9 0,2 1-2 16,0-2 24-16,0 2 3 0,-2-5 7 15,3 0 3-15,0-3 7 0,-1 3-5 0,0-3-2 0,5 1-2 16,-5-2 7-16,1-2-6 0,-1 0 13 16,0 0 29-16,1 1-46 0,-1-5 35 0,-1 2-39 0,4 0 27 15,-3-2-23-15,1 4 32 0,-1-4-17 0,-1 4 22 0,3-3-35 16,-4 1 259-16,3 0-296 0,0 1 254 15,-1 0-286-15,1 1 21 0,-1-2 8 0,1 2 13 0,-1-1 16 16,0 1-7-16,2 0 11 0,1 0 2 0,-4-2 6 16,3 2-2-16,0-1 15 0,-1 2-13 0,0-2 1 15,2 2 39-15,-2-1-38 0,0 1 24 0,0 0-38 0,3-1 43 16,-2 3-22-16,-1-1 19 0,2 1-33 0,-1 3 41 16,3-2-34-16,-3 2 39 0,-2 1-40 0,4 1 40 15,-1 1-42-15,0 1 261 0,-2 1-302 0,0-1 285 16,0 1-319-16,3 0 38 0,-3 0-6 0,0 2 36 15,0-3-37-15,2 2 43 0,-2 0-34 0,1-1 51 0,0 0 8 16,1 3-33-16,-2-2 38 0,0 1-29 16,-1-1 38-16,2-1-41 0,-2 3 257 0,0-1-298 0,-2-2 272 15,1 0-303-15,1 1 275 0,-3 0-293 16,0 0 49-16,1-2-14 0,-1 2 38 0,0-2-29 16,-1 1 39-16,3 1-35 0,-2-1 48 0,-1 1 9 15,3 2-21-15,-2 0 34 0,-1 1-30 0,2 0 253 0,1 1-291 16,-3 1-11-16,3-3 44 0,-2 3 4 0,-1-1-8 15,0-1 7-15,1-1-9 0,-1 0 23 0,-1-1-11 16,1 0 1-16,0-1-13 0,-3-2 39 0,2 1-24 16,1 1 264-16,0-3-318 0,0 0 18 0,0 2 26 0,0 0 7 15,3 0-10-15,-1 2 5 0,1 1 33 16,-2-2-2-16,4 3-12 0,3-1-10 0,-2 0 7 0,2 0 6 16,1 1-9-16,2-1-9 0,1-1-1 15,1 0-9-15,1 1 3 0,0-1 14 0,1-2-9 16,2 4 7-16,-1-2 4 0,2-1-5 0,-1 0 0 0,1 0-8 15,-3 0-2-15,3-1 3 0,-1-1-126 0,-1-2 144 16,-2 1-129-16,3-2 134 0,-4-1-9 0,-1 1 8 16,1-3-8-16,-3 2 0 0,3-2-13 15,-4-2 12-15,0-1-14 0,0-1 6 0,-1 0-11 0,-2 1 4 16,2-2 6-16,-2 0-2 0,2-1 4 0,-3 1-6 16,0-2-20-16,0 1 4 0,-1-2 15 0,2 0-10 15,-2 0 13-15,0-3-18 0,1 0-36 0,-1 2 44 16,-1-3-34-16,-1-2 10 0,3 0 17 0,-4-2-29 0,1 2 45 15,-1-1-38-15,-1-1 45 0,0 0-24 0,0-1 22 16,-1 1-20-16,-1 1 34 0,1-1-27 0,-1 0 27 16,-1 1-8-16,3-2 9 0,0 1-26 0,0 0 28 15,0 1 0-15,3-1-3 0,0 1-4 0,1-2-2 16,-1 0-7-16,3-3 1 0,-1 3-8 0,2 0 4 16,-1-2-7-16,2-1-12 0,-3 0 8 0,1 1 2 15,-1-3 19-15,2 1-34 0,-2-3-17 0,0 0-9 16,-2-2-23-16,2 2 23 0,-5-9-24 0,1 9 26 15,-1-9 17-15,3 6-8 0,-3-6 17 0,0 0-2 16,0 0 17-16,2 6-2 0,-2-6 22 0,0 0-41 16,0 0 20-16,0 0 12 0,0 0-1 0,13 2 7 15,-13-2-5-15,9 4 14 0,-9-4-8 0,18 1-19 16,-18-1 25-16,23 1-9 0,-8-1 18 0,3 0-6 16,1 0-6-16,3-1-4 0,-4 2 2 0,5 1-2 0,3-5 6 15,3 3-10-15,0-1 11 0,3 1-10 0,1-2 11 16,2 4-23-16,3-2-2 0,2-2-16 0,-1 2-3 15,4 0-38-15,1 0 26 0,2 0-44 0,4-2 26 16,0 2-25-16,1-1-6 0,3 1 2 0,4-1-8 16,-1-1-4-16,-1 0 5 0,5 1-12 0,2 0 1 15,-2 1-2-15,3-1 14 0,1 0-12 0,-1 1 12 0,1 0 8 16,1 0 10-16,-1 0 18 0,0 0-10 0,3 0 10 16,2 0 9-16,-1 0 10 0,3 0 8 15,2-3 8-15,1 3 14 0,4 0 2 0,2-3-10 0,1 0-9 16,-1 2 25-16,3-2-19 0,0 0 6 0,3 1-17 15,-2-2-16-15,1 1-6 0,1-1-22 0,0-1-26 16,0 3 47-16,-3-3-13 0,-1 1 4 0,-1 1-3 16,0-2 12-16,1-2 12 0,0 0-8 0,5-1 12 15,-1-1 10-15,4 1 5 0,-1-2-7 0,2 1 9 16,-2-2 7-16,2-1 2 0,2 2-3 0,0-3 61 16,0 3-50-16,2-1 38 0,0 0-70 0,-3 0 79 15,1 2-90-15,-4 1 56 0,1 0-61 0,0-2 43 16,-1 3-53-16,1 0 71 0,1 2-70 0,-1-2 67 15,1 1-55-15,0-1 64 0,-2 2-51 0,-1-1 76 0,3-1-67 16,0 0 54-16,4 0-46 0,0 2 53 0,1-4-43 16,-3 1 47-16,1 4-56 0,0-5 54 0,-3 1-37 15,2 1 55-15,-2 2-61 0,0-3 44 0,0-2-48 16,0 3 52-16,-1-3-46 0,-3 1 43 0,2 1-56 16,-6-3 61-16,3 0-44 0,-2-1 5 0,1 0 48 15,2-1-52-15,-2 2 41 0,1-3-47 0,-2 0 2 16,1 1 7-16,1 1-4 0,-4-4 12 0,1 3-6 15,1-1 10-15,-1 0 5 0,1 0-7 0,-1-1 1 0,-1 1 4 16,-4 1-6-16,3-1 5 0,-3 2-5 0,-5 1 8 16,0-5 3-16,0 3 167 0,-2 0-200 15,0 0 171-15,-1 1-197 0,2-2 172 0,-1 2-188 16,-1-1 24-16,2 0 11 0,-4 1 2 0,3-1 14 16,-3 2-5-16,-3-2 7 0,1 2 2 0,-3-2 9 0,1 3 9 15,-4 1 1-15,2-1-4 0,-3 0-6 0,-1 1 5 16,-1 2 11-16,0-2-13 0,-1 2-7 0,-2 2 10 15,-1-1-3-15,0 0 2 0,-2 3 3 0,-1-2 7 16,-5 1-2-16,5 0-12 0,-5 0 13 0,1-1-7 0,0 2-39 16,0 0 37-16,-2 0-3 0,-1 1-4 15,1 0 5-15,0-1 3 0,-2 0-2 0,-2 3 2 0,1-1 3 16,-2 1 4-16,-2 0-15 0,-2 0 2 0,-3 0-8 16,0 0-13-16,-4 0-3 0,-4-2-4 0,2 2-10 15,-5 0-15-15,-4 0 6 0,-2-2 0 0,-3 2-13 16,-13 0 5-16,19-3 7 0,-19 3 10 0,12 0 8 15,-12 0 11-15,0 0-12 0,0 0-39 0,12-1-71 16,-12 1-64-16,0 0-276 0,0 0-184 0,0 0-254 0,-5-7-347 16,5 7-398-16</inkml:trace>
  <inkml:trace contextRef="#ctx0" brushRef="#br0" timeOffset="55500.57">8785 6155 62 0,'10'-3'584'15,"-10"3"183"-15,0 0 9 0,10-4-64 0,-10 4 31 0,0 0-81 0,0 0-103 0,0 0-59 0,0 0-112 0,0 0-61 0,0 0-88 0,0 0-34 16,0 0-59-16,12 0-3 0,-12 0-54 0,10 1 14 16,-10-1-37-16,16 4 1 0,-3-3-18 0,-1 1 10 15,0 1-21-15,5-2 31 0,1 2-22 16,4-1 26-16,1-1-10 0,3 0 10 0,4 0-8 0,2 2 2 16,1-2-28-16,4 1 31 0,3-1-39 15,2 2 14-15,3-3-23 0,3 1 15 0,2 1-26 16,4-1 15-16,2 1-23 0,1 2 20 0,2-2-23 0,2-1 15 15,1 0-19-15,-1 1 16 0,2 1-29 0,-2 0-15 16,-1 0-44-16,0 1 7 0,0-2-22 0,-2 0 3 16,0 1-27-16,-2 0 39 0,-1 0-17 0,-2-1 15 15,-3-1 8-15,3 2 27 0,-5-1-7 0,2-2 37 0,-3 0-26 16,-2 0 22-16,1 0-14 0,-5 0 25 0,0 3 0 16,-2-5 13-16,0 2-23 0,-2 2 8 0,1-2 4 15,-2 0 1-15,2 1-13 0,-1-1 5 0,0 2 4 16,2-2 9-16,3 2-17 0,-4-2 20 0,1 3-4 15,-1 0 7-15,4-1-11 0,-2 1-1 0,1 0-3 16,-1 2 0-16,0 0 7 0,1-1 10 0,0 1-22 16,-3 1 25-16,3 1-17 0,-5 0-1 0,3-2-3 15,-1 3-2-15,-3-1 8 0,3 0 14 16,-3-1-22-16,2 1 28 0,-1 2-14 0,0-3-3 0,0 0 179 16,1 1-208-16,2-1 188 0,-2 0-210 0,3 0 186 15,-3-2-198-15,4 3 189 0,-1-1-217 0,-1-1 203 0,-3-2-212 16,2 3 204-16,1-1-201 0,-2 1 13 0,-1-1 26 15,-2 0 7-15,2 0 14 0,-4-1-6 0,-3 1 16 16,4-2-8-16,-3 3 33 0,-3-2 178 0,0 1-219 16,-2-3 195-16,-1 3-221 0,-1-2 203 0,0 0-214 15,-1 1 209-15,1-2-224 0,-4 1 204 0,2-2-210 16,-2 2 218-16,-3-2-223 0,2 1 208 0,-1-1-205 16,0 0 216-16,-2 0-213 0,0 0 214 0,3 1-226 15,-1-2 237-15,2 1-235 0,-1-1 220 0,2 2-222 16,3-2 214-16,-1 0-209 0,4 0 229 0,-1 3-219 15,1-3 194-15,-1 3-202 0,3 0 206 0,-2 0-204 0,1-1 212 16,-3 1-219-16,3 0 16 0,0 2 17 0,-2-1 21 16,-2 0 15-16,3 0-7 0,-3-2 32 15,0 3-23-15,1-2 32 0,-3-2-21 0,2 2 19 0,-2-1 1 16,-3 0 6-16,1-1 182 0,-2 0-212 16,1 0 179-16,-4-1-209 0,2 0 213 0,-1-1-231 0,-1 0 206 15,-3 1-215-15,2-1 196 0,-2-1-192 0,1 0 208 16,-12 2-211-16,22-1 188 0,-11-1-194 0,1 2 213 15,-1 0-209-15,2-1 193 0,0 1-198 0,1-2 196 16,1 2-199-16,3 0 202 0,-1 0-201 0,2 0 211 16,0 0-215-16,5 0 204 0,-1-1-203 0,-1 1 215 15,0 1-263-15,2-1 260 0,-1 0-204 0,-1 2-3 0,-2-1 38 16,3-1-8-16,-4 2 27 0,1-1-7 0,-3 1 24 16,0 1-10-16,0-1 16 0,-6-1-9 0,-1 0 16 15,-10-1-10-15,14 3 41 0,-14-3-36 0,11 1 31 16,-11-1-1-16,0 0 52 0,0 0-3 0,0 0 26 15,0 0-27-15,0 0 30 0,0 0-29 0,12 0 17 16,-12 0-8-16,0 0-1 0,0 0-22 0,0 0 21 16,0 0-18-16,0 0 3 0,0 0-26 0,0 0 18 0,0 0-12 15,0 0 7-15,0 0-8 0,0 0 7 16,0 0-4-16,0 0 8 0,0 0-35 0,0 0 18 16,0 0-26-16,0 0-3 0,0 0 216 0,0 0-208 15,0 0-49-15,9 2 25 0,-9-2-17 0,0 0 28 0,0 0-17 16,0 0 23-16,0 0-31 0,0 0 12 15,0 0-6-15,0 0 48 0,0 0-49 0,4 6 23 0,-4-6-18 16,2 8 27-16,-2-8-31 0,1 8 31 0,-1-8-18 16,1 12 17-16,-1-3-18 0,3-2 20 0,0 1-20 0,-1 0 18 15,-1 5-11-15,0-2 14 0,3-1-23 16,1 2 20-16,-1 1-15 0,1 1-1 0,-1 1 9 16,2 0-10-16,1 0 10 0,-1 1-9 0,-1 2 1 15,2 1 4-15,-1 0-4 0,-2 1 6 0,1 2 1 16,-1 1 18-16,0-4-27 0,-2 4 24 0,2-1-20 0,-1 4 20 15,2-1-24-15,-3 0 26 0,2 1-23 0,1 0 22 16,-1 1-15-16,1 0 12 0,-2-1-30 0,4 2 30 16,0-2-19-16,0 3 21 0,1-2-22 0,2 1 27 15,-2-1-25-15,1 1 15 0,0-2-20 0,1 1 28 16,-2-1-30-16,1-1 4 0,1 3 1 16,-2-3 6-16,-1 0 0 0,1 1 3 0,-1-1-1 0,1 4 0 15,-1-4 13-15,-1 2 2 0,0 1-9 0,1-1 8 16,-1-1-18-16,1 2 22 0,4 0-30 0,-6 1 24 0,-1-1-16 15,1 0 17-15,2 0-15 0,-2 1 8 16,1-1-14-16,-1 2 16 0,0-2-18 0,2 0 26 16,-3-2-33-16,1 0 26 0,2 2-13 0,-3-3 10 0,1 0-18 15,-1 0 13-15,1 1-13 0,0-2-2 0,2 1 5 16,-2-1 21-16,0 1-16 0,-1 0 0 0,2 0 0 16,-2-3 9-16,2 2 14 0,-2 1-21 0,1 0 15 15,-1-2-21-15,0 2 20 0,1 0-18 0,-2 0 26 16,3 1-23-16,-4 0 15 0,1-1-12 0,2 1 22 15,-3-1-21-15,0 1 8 0,1 1-19 0,-1 0 21 16,1-1-13-16,-1 2 13 0,1-1-18 0,-1-1 17 16,1 4-20-16,-2-4-1 0,3 3 3 0,-4-3-1 0,3 3-10 15,-1 0 23-15,-1 4 20 0,1-3-29 16,-1 2 1-16,-1 3 29 0,1-2-33 0,1 4 23 0,-1 0-23 16,0 1 21-16,0 0-28 0,2 1 39 0,1 1-31 15,-2-1 20-15,2 2-15 0,1-1 32 0,0 1-30 16,2 0 18-16,-2-2-16 0,4 0 2 0,-1 2-13 15,1 0 45-15,-3-1-6 0,4 0 17 0,-1 0-24 16,0-1 20-16,1 0-23 0,-1 2 23 0,0-2-22 16,1-2 13-16,-1 0-14 0,-1 1 11 0,1-2-14 15,0-1 11-15,-2-4-20 0,1 3 20 0,2-5-20 16,-3 0 11-16,-1 0-19 0,1-2 23 0,-1 0-21 0,0-4 5 16,-1 1-1-16,2-2-1 0,-3-1 0 15,0-1-2-15,-1-1 9 0,1 0 5 0,1-1-10 0,-1-1 3 16,-1-3 2-16,-1 0 1 0,2-2 3 0,1 1-7 15,-3-1 5-15,0 0 7 0,1 0 4 0,-2 0 3 16,5-1 1-16,-6 0 2 0,4 0 7 0,-1 0-7 16,-1-1 9-16,1 2-4 0,-2-2 0 0,3 2-11 15,-3-1 13-15,2 0-2 0,-1 1-7 16,3-2-9-16,-6 4 9 0,4-2-22 0,-1 2 29 0,-1 0-28 16,3 2 17-16,-1 0-21 0,2-1 22 0,-5 2-22 15,3-2 10-15,-1 2 7 0,1 1-10 0,-2 1 11 0,3 0 0 16,-2 0-1-16,-1 0 17 0,2 1-1 15,-2 0-14-15,3 3-2 0,-2-1 9 0,0-1 0 0,1 0-9 16,-1 1 1-16,1 1 135 0,1 0-170 0,1 0-50 16,-3 0 91-16,2 0 116 0,0 2-170 0,-3-2 151 15,3 1-169-15,1 0 5 0,-2 1 18 0,1-1-1 16,-1-1 5-16,1 1 14 0,0 0 1 0,-1-1-3 16,-1 0 6-16,1 1 4 0,-1-3 3 0,2 3-1 15,-4-4-2-15,3 2 10 0,-2-2-6 0,0 2 4 16,4 0 1-16,-2-1 0 0,-2 0-2 0,4-2-4 15,-2 1 6-15,-1 1-13 0,2-2 28 0,0 1-28 16,0-1-2-16,1 1 0 0,-3-1 22 0,2 1-28 16,0-1-3-16,4 0 5 0,-7 0 143 0,2 0-175 15,1 2 163-15,1-1-165 0,0 1 16 0,-1-1 4 0,-1 2 11 16,3-2 6-16,-3 2 7 0,6-2-8 16,-5 2 22-16,1 2-1 0,2-1 7 0,-1 0-9 0,2 0 18 15,-2 1-25-15,1 2 21 0,0-4-41 0,0 4 33 16,0-1-20-16,2-1 14 0,-1 2 6 0,1-1-4 15,-3-1-28-15,3 1 32 0,-1-2-37 0,-3 0 34 16,4-1-35-16,-3 0 2 0,-1-2-14 0,1 3 22 0,0-3 1 16,0-1-12-16,-2 0 7 0,1-1-7 15,-1-1 5-15,1 3 1 0,-1-1 8 0,4-1 12 0,-5 1 23 16,1 0-32-16,1 0-6 0,1 0 4 0,-1 0-3 16,1 0 28-16,-1 0-34 0,0 0 27 15,-1 0-17-15,3 0 8 0,-2 1-11 0,2-1 13 0,-3 1-13 16,2-1 14-16,0 1-12 0,0-1 22 0,0 0-31 15,-2-1 16-15,3 1-14 0,-2-2 18 0,1-1-25 16,-1 2 24-16,3-1-20 0,-2-1 31 0,-2 0-34 16,1-3 29-16,0 0-26 0,-1-1 4 0,1 0 17 15,-1-1-15-15,1 0-17 0,-2-3 21 0,-1 0-13 16,2-1 32-16,-2 0-104 0,-2-7 110 0,2 10-27 16,-2-10 13-16,3 9-6 0,-3-9 9 0,0 8-37 15,0-8 38-15,0 9-43 0,0-9 36 0,-3 12-22 0,2-6 24 16,0 0-27-16,2 1 32 0,-1 3-32 0,-1-1 18 15,1 1-14-15,1 2 22 0,0 0 8 0,0-1-33 16,4 4-9-16,-1-3 7 0,0 4 6 0,2 1 2 16,2-2 9-16,2 3 1 0,-1 0 7 0,-1-1 35 15,1 2-36-15,1-1-11 0,-1-1-14 0,0 0 34 16,1-1-34-16,-1 0 23 0,-2 2-39 0,0-3 16 16,1-1-32-16,-2 1 10 0,-2-1-4 0,3 0-17 15,-4-3-7-15,1 1 3 0,1-1-10 0,-2-1-14 16,-1-1-11-16,2 0-14 0,-2-3-9 0,-2-6 11 15,1 8 30-15,-1-8-12 0,0 0 35 0,1 8 9 0,-1-8 13 16,0 0 3-16,0 0 3 0,0 0 5 0,0 7 14 16,0-7-3-16,0 0 8 0,0 9 0 0,0-9-1 15,0 7 4-15,0-7 3 0,0 0 2 16,0 11-1-16,0-11 0 0,0 8 1 0,0-8-2 0,1 11-9 16,-1-11 8-16,3 14 0 0,0-6-4 0,-1 2 6 15,4-1-3-15,-1 4-8 0,3 0 4 0,0-1 5 16,0 1-3-16,3 2-1 0,-2 0 2 0,0-1-6 0,2 0 3 15,0 1 0-15,-2-1-2 0,1-2-1 0,-1 0-21 16,-1-2 26-16,-3-1-20 0,1-3 9 16,-4 2-11-16,-2-8 24 0,7 6-21 0,-7-6 22 0,2 6-19 15,-2-6 22-15,0 0-9 0,0 0 8 0,0 0-20 16,0 8 24-16,0-8-18 0,0 0 21 0,-3 5-17 16,3-5 26-16,-6 6-30 0,6-6 24 0,-11 7-12 15,6-3 13-15,-3-1-20 0,-1 0 24 0,-1 3-17 16,0-3 22-16,-2 2-39 0,-3 0 36 0,1 2-23 15,-1-1 13-15,-7 0-18 0,7 0 21 0,-3 0-21 0,2 0 26 16,-1 2-22-16,0-2 16 0,0 0-19 16,0 0 19-16,1 0-19 0,1-2 20 0,-2 2-18 15,2-2 23-15,-2 2-16 0,3-1 13 0,-3 2-13 0,2-2 41 16,-3-1 6-16,2 0 45 0,0 2 2 16,0-2 10-16,0 0-9 0,1-1 22 0,2 1-23 15,0 0-5-15,-1 0-1 0,3-1-16 0,1 0 0 0,10-3-11 16,-14 5-16-16,14-5 5 0,-11 3-11 0,11-3-9 15,0 0-7-15,0 0-7 0,-11 3 1 0,11-3-15 16,0 0-4-16,0 0-38 0,0 0 60 0,-7 4-12 16,7-4 8-16,0 0 1 0,-5 9-5 0,5-9-4 0,-2 8 22 15,2-8-25-15,-3 6 18 0,3-6-25 16,-2 10 31-16,2-10-30 0,-2 13 17 0,2-13-33 0,3 9 37 16,-3-9-29-16,5 12 16 0,-2-8-2 15,-1 2-57-15,1-1 54 0,3 1 7 0,-2 0-25 16,3 1 21-16,-1-1-30 0,0-1 13 0,-1 0-33 0,-3 2 17 15,-2-7-23-15,2 9 26 0,1-2-12 0,-3-7 23 16,1 10-22-16,-1-10 26 0,-1 12-16 0,1-12 4 16,-3 11 0-16,-1-4 41 0,2-1-36 0,-3 0 22 15,-2 2-14-15,-3 3 23 0,0-3-34 0,-4 3 50 16,-7-1-5-16,-4 2 33 0,-7 1-28 0,-8 1 18 16,-10 0-75-16,-15 1-204 0,-14 2-152 0,-21-1-630 15,-17 6-712-15,-20 0-1157 0,-26 1-1358 0</inkml:trace>
  <inkml:trace contextRef="#ctx0" brushRef="#br1" timeOffset="62983.94">26018 6299 176 0,'-2'-8'312'0,"-1"1"77"0,1-3 14 0,-2 3 43 0,0 0-31 0,3 1-53 0,-2-1-50 0,-1-1-5 16,2 3-14-16,-1-1-15 0,3 6 5 0,-4-11-15 15,4 11-8-15,-5-8 7 0,5 8-13 0,-1-8 5 16,1 8 11-16,-1-8 2 0,1 8 10 16,-3-7 15-16,3 7 0 0,0 0-10 0,-4-7 30 0,4 7-25 15,-1-8 19-15,1 8-29 0,-4-7 15 0,4 7-22 16,-5-10 14-16,5 10-41 0,-2-7-8 0,2 7-14 0,-3-9 12 15,3 9-16-15,-3-6-21 0,3 6 15 0,-1-7-10 16,1 7-19-16,0 0-12 0,1-9-18 16,-1 9-11-16,2-9-14 0,-2 9 190 0,2-7-227 0,-2 7 205 15,2-8-215-15,-2 8 230 0,0 0-246 0,0-7 229 16,0 7-260-16,0 0 217 0,0 0-294 0,0 0 194 16,2 6-237-16,-2 4 230 0,1 6-220 0,3 9 27 15,-2 5 25-15,3 5 18 0,2 5-1 0,-2 3 5 16,2 2-2-16,1 2 4 0,0 1-3 0,1 0-1 15,-1 0-2-15,0-2-7 0,1-1 8 0,-2-2 215 0,-2-3-257 16,2 0 222-16,-3-5-284 0,1-1-25 0,-3-7-29 16,-2 0-53-16,0-6-40 0,-1-2-36 0,0-3-90 15,-4-4-55-15,2-1-97 0,-1-3-19 16,-1-1-148-16,-3-4-100 0,0 0 7 0,-4-3-443 0,-1-2-39 16,-1 0-1135-16,-3-1-1006 0</inkml:trace>
  <inkml:trace contextRef="#ctx0" brushRef="#br1" timeOffset="63300.08">25571 6886 562 0,'0'0'937'0,"8"-9"-33"0,-8 9-94 0,9-8-73 15,-9 8-102-15,11 3-90 0,-4 4-55 0,5 2-50 0,-1 7-45 0,3 2-84 0,0 2-16 0,2 4-51 0,0 1-44 16,0 1-52-16,0 0-15 0,0 3-42 0,2-4 11 16,0 0 157-16,-1-4-263 0,1-3 222 0,1-2-222 15,-3-5 226-15,2 1-172 0,0-9 87 0,1 0 112 16,3-6 65-16,0-7 124 0,3-2-23 0,1-6-4 16,2-4-5-16,1-5-27 0,-1-1-14 0,3-2-54 15,-2-4-47-15,2-2 166 0,-2 1-312 16,2-3 205-16,-1 0-290 0,0 1 207 0,-2 2-303 0,-2 0-107 0,-2 5-132 15,-1-1-171-15,-6 9-215 0,-3 3-158 0,-4 4-113 16,0 4-282-16,-6 5-206 0,-4 6-105 0,0 0-797 16,-10 6-951-16</inkml:trace>
  <inkml:trace contextRef="#ctx0" brushRef="#br2" timeOffset="187833.74">22335 8441 702 0,'-15'0'1011'0,"1"2"-42"0,0-2 51 0,-3 3 0 0,2-3-51 0,-2 1-52 0,2-1 10 0,-2 2-112 0,4-2-50 0,13 0-119 0,-19 0-64 0,19 0-109 0,-11 0-57 16,11 0-74-16,0 0-36 0,0 0-53 0,0 0-30 15,0 0-10-15,0 0-26 0,20-5 7 16,1 2-23-16,4-3-2 0,7-3-39 0,4 1 31 15,2-2-34-15,7 1 22 0,-1-3 8 0,3 1-12 0,0 0-10 16,-2 2-19-16,-6 2-13 0,-1-1-30 0,-4 2-12 16,-6 3-8-16,-2-3-22 0,-5 4-11 0,-5 2-36 0,-2 4-2 15,-4 2-8-15,-5 7-1 0,-6 2 2 16,-4 5-54-16,-4 4 3 0,-6 5-55 0,-5-1 214 16,-3 2-287-16,-2 2 222 0,-5 1-266 0,0 2 19 0,-4-2 12 15,1-2 9-15,1 1 29 0,0-3 11 16,2-3 23-16,1-2 1 0,5-4 20 0,6-4 9 15,0-2 10-15,8-4 29 0,0-1-10 0,6-4 32 0,4-5 15 16,0 0 5-16,10 4 14 0,-1-6 10 0,4 0-5 16,6-1 5-16,0 0-2 0,2 2 9 0,3 1-9 15,4 0 5-15,0 2-11 0,-1 2 12 0,3 1 1 16,-1 3 21-16,-3 1 2 0,0 2-5 0,0-2 162 16,-2 1-213-16,-2-2 177 0,-4 0-196 0,-3-1 181 15,-2-2-193-15,-4-1 225 0,-9-4-188 0,10-3 258 16,-10-4-196-16,-4-4 242 0,-3-3-204 0,-2-4 261 15,0-1-236-15,-4-6 268 0,3-2-269 0,-2-2 10 0,0-5 250 16,3-1-323-16,-2-4 37 0,1-1-7 0,1-4-25 16,3 2-49-16,-1 3-15 0,0 2-138 0,2 5-159 15,1 6-82-15,0 4-552 0,1 7-375 0,1 5-89 16,2 10-485-16,0 0-1247 0,-14 11-1461 16</inkml:trace>
  <inkml:trace contextRef="#ctx0" brushRef="#br2" timeOffset="187966.64">22717 9182 430 0,'0'36'874'0,"-2"-5"59"0,-3-2-14 0,0-4 4 0,1-6-107 0,0-3-179 0,1-3-89 0,-2-2-111 0,4-3-116 0,1-8-172 0,-5 4-240 16,5-4-121-16,-10-8-555 0,4-2-212 0,1-5-1072 0,-1-2-673 16</inkml:trace>
  <inkml:trace contextRef="#ctx0" brushRef="#br2" timeOffset="188367.04">22735 8471 170 0,'23'-8'362'0,"-2"4"-37"0,-1-4 145 16,-1 0-79-16,-2 1 33 0,-1-1 44 0,1 0 52 15,-4 0 82-15,-3 1 4 0,3-1 7 0,-3 2 145 16,-1 0-144-16,-1 0 146 0,-8 6-176 0,9-5 101 16,-9 5-272-16,6-5 63 0,-6 5-250 0,0 0 91 15,0 0-220-15,9 3 135 0,-3 4-185 0,-2 3-5 16,3 2 32-16,0 4-8 0,-3 0 20 0,6 0 24 0,-1 4-3 15,0 2 28-15,0 0 24 0,1 2-28 16,-1 1 4-16,-1 3-22 0,2 0 3 0,-2 1-6 0,-2 3 0 16,0 1-5-16,-1 2-21 0,0 0-11 0,-3 0 26 15,3 1-55-15,-2-1 175 0,1-4-225 0,1 1-31 16,-1 2 29-16,3-7-142 0,-3 2-72 0,1-5-9 16,-1-1-354-16,0-3-167 0,0-4-176 0,-3-3-240 15,2-1-190-15,0-6 36 0,-3-6-925 0,0 0-854 16</inkml:trace>
  <inkml:trace contextRef="#ctx0" brushRef="#br2" timeOffset="188600.47">22905 8531 902 0,'-13'-13'1071'0,"3"2"-57"15,4 4 84-15,2 0-107 0,1 1-138 0,5 0-176 16,4-1-99-16,6 1-88 0,7-2-97 0,4 1-76 16,1 0-55-16,8-1-52 0,5 0-42 0,1 0-36 15,2-2-22-15,5-1-31 0,-2 2-92 0,-2-1-204 0,0 0-196 16,-3 1-241-16,-2 3-282 0,-1 0 7 0,-5 1-1547 16,-4 2-1068-16</inkml:trace>
  <inkml:trace contextRef="#ctx0" brushRef="#br2" timeOffset="189067.78">23441 8729 166 0,'-7'21'574'0,"-2"3"120"0,-1-5 59 0,1 0-80 0,1-3-6 16,0-2-91-16,0-1-47 0,0 0-106 0,-1-5-45 16,3-1-48-16,1-2 53 0,5-5 40 0,-8 5 58 15,8-5-14-15,-5-6-36 0,1-3-62 0,4 0 28 0,3-3 5 16,1 1 20-16,1 0 13 0,1-2-2 0,2 4-18 15,-1-1-48-15,4 3-58 0,0-1-70 0,1 5-70 16,0 2 4-16,6 4-57 0,-2 1-14 0,3 5-36 16,0 4-18-16,0-1-42 0,4 1-83 0,1 3-61 15,-1 1-77-15,-1 0-84 0,-1-2-45 0,0 0-61 16,-4 1-106-16,-2-3-105 0,-1-3-80 0,-6-1-37 16,1-4 69-16,-9-5 208 0,6 4-130 0,-6-4 308 15,-2-11-84-15,-3 0 212 0,-3-2-120 0,2-5 121 16,-1-4 97-16,-2-4 87 0,-3-5 248 0,1-3-148 15,2-7 49-15,-3-2 60 0,1-4 2 0,0 0 27 0,-1 1 55 16,1 3 48-16,-2 5 15 0,1 5 22 0,2 5-31 16,-1 4-24-16,-1 5-49 0,3 1-55 15,2 8-63-15,0 0-51 0,0 4-43 0,0 1-22 0,7 5-29 16,-10-1-8-16,10 1-10 0,-4 4 1 0,4-4 8 16,4 9 2-16,5 0 51 0,2-3 56 0,7-2 66 15,2 1 197-15,5-1-185 0,3-2 12 0,3 0 20 16,2-2-23-16,2-1-40 0,-1 0-43 0,4-1-47 15,-4-1 11-15,-2 0-17 0,-2-1-29 0,-5-1-73 16,-1 1-203-16,-2-1-261 0,-6 1-412 0,-2-2-277 16,-3 3-456-16,-3-2-310 0,-8 5-700 0,7-6-1207 0</inkml:trace>
  <inkml:trace contextRef="#ctx0" brushRef="#br2" timeOffset="189982.93">24628 8494 186 0,'4'-10'861'16,"1"1"141"-16,1 0-2 0,-2 2 106 0,1-2-24 0,0 2-91 0,-5 7-44 0,7-8 98 0,-7 8-319 0,5-6 32 0,-5 6-316 0,0 0 61 15,0 0-275-15,0 0 91 0,0 0-197 0,5 12 131 16,-4 0-189-16,-1 4 148 0,2 5-196 0,-2 2-5 16,-2 3 17-16,2 4 9 0,-1 2 7 0,0 2 22 0,1 0-23 15,0 1 1-15,1-1-8 0,0 0 37 16,3-3-54-16,2-1 4 0,-2-3-9 0,3-2 5 0,-2-4 171 15,1-3-213-15,-2-5 195 0,2-1-221 0,-2-4 189 16,-1-2-216-16,-3-6 228 0,9 4-198 0,-9-4 121 16,15-5-192-16,-7-3-2 0,1 1-22 0,0-5-53 15,3-1-81-15,-1-2-139 0,0-2-74 0,-1-2-144 16,1-3-87-16,1-2 79 0,0-1-386 0,-2 1-164 16,0-2 50-16,-2 2-214 0,-4 3-470 0,-3 1-595 15</inkml:trace>
  <inkml:trace contextRef="#ctx0" brushRef="#br2" timeOffset="190166.76">24753 8474 493 0,'5'-23'953'0,"2"2"13"15,-2-2 44-15,2 1 109 0,-5-3-21 16,0 0-57-16,-2-2-44 0,-2 0-119 0,-6-3-136 0,2 3-120 16,-6-3-109-16,-3 1-90 0,-3 0-102 0,-4 1-61 15,-3 2-26-15,-1 0-59 0,-3 2-77 0,-1 3-139 16,2 4-178-16,1 2-170 0,-1 6-157 0,0 5-118 0,1 4 64 15,0 6-382-15,3 4-127 0,0 7-56 0,-2 5-244 16,2 1-591-16,0 3-656 0</inkml:trace>
  <inkml:trace contextRef="#ctx0" brushRef="#br2" timeOffset="190450.05">24137 8529 347 0,'18'-4'684'0,"5"-1"43"0,3-1-28 15,4-1-46-15,5 0-17 0,3 0-84 0,7-2-74 16,4 3-63-16,-2-1-49 0,0 1-29 0,4 0-8 16,4 0 1-16,1 2-20 0,1-2 41 0,0 2-6 15,3 1 9-15,2 2-2 0,-5-1 2 0,-2 2-7 0,-3 2-26 16,-3 1-21-16,-4 2-28 0,-6 2-25 0,-4 3-22 16,-5 1 3-16,-1 3-62 0,-7 2 17 15,-1 3-7-15,-2 2-15 0,-2 2-6 0,-4 3 13 0,-2-1-25 16,0 3-21-16,0-2 4 0,-2 1-32 0,0 1-18 15,-2-3-22-15,0 2-7 0,-1-4 2 0,2 0-14 16,-2-1-12-16,1 0-10 0,0-1-35 0,2-4-76 16,0 0 10-16,-2-1-387 0,-1-3-184 0,-1-1-221 15,1-4-72-15,-3 1-465 0,-3-9 24 0,0 0-1145 0,0 0-1127 16</inkml:trace>
  <inkml:trace contextRef="#ctx0" brushRef="#br2" timeOffset="190967.35">25301 8397 539 0,'18'-6'756'0,"4"1"51"16,5 1-62-16,-8 4 28 0,7 0-64 16,-1 0-77-16,1 3-73 0,-2-1-74 0,-3 4-69 15,-2 0-92-15,-4 0-44 0,0 1-43 0,-4 0-35 0,-4 2-21 16,-1-1-60-16,-3-1-8 0,-6 3-21 0,-3 0-5 16,-3-2-29-16,-2-1 12 0,-6 0-32 0,-1-2 5 15,-1-2-50-15,0-3-5 0,2 0-35 0,1-2 28 16,3-1-4-16,3-3 30 0,2 2-7 0,4-5 33 15,4-1-7-15,4 0 38 0,5-3 47 0,2 1 64 0,6-2 60 16,2 1 32-16,4 1 16 0,5-1 5 16,-1 4-1-16,1 0-16 0,3 4-6 0,-2 2-56 0,2 1-40 15,-2 5-28-15,-3 3-31 0,2 6-25 0,-6 2-10 16,-2 6-4-16,-7 3-18 0,-5 4 1 0,-6 2-6 16,-4 2-7-16,-6 2 11 0,-5-1-11 0,-6 1-8 15,-1 1 7-15,-3-3-24 0,-2 0-6 0,0-5 9 16,2 1-13-16,4-7-8 0,1 0 5 0,6-3 4 15,0-4-15-15,5-2-11 0,3 1 7 0,4-6 22 16,4 1 7-16,5 0 28 0,6-2-61 16,5 0 34-16,5-1 7 0,5 1-8 0,3-2-36 0,9 2-56 0,-1-2-163 15,2 4-200-15,2-3-289 0,-3-1-239 16,-1 2-390-16,-7-5-280 0,-3-3-905 0,-8-2-1129 16</inkml:trace>
  <inkml:trace contextRef="#ctx0" brushRef="#br2" timeOffset="191184.6">25920 8300 292 0,'32'-39'649'0,"0"2"156"0,0 1 123 16,-7 3 333-16,-7 0-144 0,-5 2-67 0,-9-1-41 0,-9-1-48 0,-12-1-135 0,-16-4-117 0,-16-3-92 0,-13-4-76 0,-14-1-68 0,-12-7-59 15,-13 2-12-15,-10-3 150 0,-9 0-320 0,-8-2-43 16,2-1-42-16,0 1-29 0,0 1-10 0,6 1-22 0,7 4-37 15,12 4-84-15,10 7-76 0,14 5-114 0,18 7-204 16,10 8-433-16,11 13-164 0,15 11-176 0,11 9-364 16,6 8-1651-16,15 7-1482 0</inkml:trace>
  <inkml:trace contextRef="#ctx0" brushRef="#br2" timeOffset="191901.07">25740 8385 85 0,'0'-11'639'0,"2"0"287"0,2 2-168 0,3 2-3 0,0 0 37 16,7 2-47-16,2 2-53 0,4 3-66 0,4 2-70 0,3 4-32 0,2 3-4 15,2 4-58-15,1 0-32 0,0 6-43 0,-1 3-38 16,-2 1-28-16,2 3-63 0,-7 2-14 0,-1 1-63 0,-5-1-7 16,-6 0-53-16,-5-1-8 0,-2-3-25 0,-3-2 4 15,-6-1-23-15,-5-2 19 0,-1-5-46 16,-4-1 17-16,1-3-37 0,-1-3 3 0,-2-2-50 0,4-4 36 15,0-2-30-15,3-4 31 0,0-4-29 0,7 0 30 16,0-4-29-16,5-3 22 0,3 0 6 0,6 1 9 16,2-1-51-16,1 1 101 0,4 2-11 0,-1 1 2 15,5 2-3-15,0 2 2 0,0 4-34 0,-2 1-4 16,4 3 22-16,0 4-49 0,1 2 21 0,1 1-12 16,-2 4-26-16,0 0-81 0,-2 0-85 0,-1 3-96 15,-5-3-126-15,-5 0-75 0,-3-2-79 0,-2-1 42 0,-5-1 240 16,-2-7-185-16,-10 7 242 0,10-7-165 0,-24-2 66 15,9-4 92-15,0-3 218 0,0 0-169 0,-2-2 229 16,3-2-129-16,0-4 64 0,3 0 57 0,2-2 27 16,1 0 73-16,4-2 19 0,3-1 15 0,2 1-30 15,1 2 0-15,3-1-21 0,2 1-12 0,2 2-29 16,2 3-17-16,1 0-15 0,2 2-8 0,2-1-15 16,-1 2-11-16,0 3-25 0,3-1-46 0,-1 5-64 15,-2 0-69-15,-2 1-70 0,-2 0-55 0,-11 3-72 16,21-2-4-16,-21 2 134 0,11 2-247 0,-11-2 110 15,9 4-244-15,-9-4 75 0,5 6-457 0,-5-6-242 16,4 6-395-16</inkml:trace>
  <inkml:trace contextRef="#ctx0" brushRef="#br2" timeOffset="193418.08">27175 8305 1458 0,'1'-12'1171'0,"1"1"71"0,0 3-59 0,-1 2-89 0,1 0-111 0,-2 6-71 0,1-7-180 0,-1 7-167 0,0 0-135 0,0 0-92 0,0 0-74 0,4 13-23 0,-2-1 69 16,1 4-213-16,-1 3-4 0,2 0-1 0,0 4 103 15,-1 1-166-15,2-1-3 0,-3 1 11 0,3-1-15 16,-1 0-5-16,0-4 0 0,1 0-5 16,-1-3-10-16,0-2 4 0,0-3 10 0,-2-3-5 0,-1 0 19 0,-1-8 51 15,4 9 59-15,-4-9 75 0,0 0 56 16,2 5 53-16,-2-5 24 0,0 0 8 0,0 0-33 16,0 0-47-16,0 0-61 0,0 0-42 0,7-4-36 15,-7 4-31-15,0 0-24 0,0 0-36 0,0 0-5 16,3-5-31-16,-3 5-21 0,0 0-29 0,0 0-29 0,0 0-19 15,0 0-29-15,0 0-11 0,0 0-15 0,0 0-25 16,0 0-36-16,0 0-39 0,0 0-119 0,0 0 20 16,0 0-64-16,-5 5-5 0,5-5-128 0,-3 11-13 15,-1-4-108-15,3 1-29 0,-3 3 172 0,2 2-209 16,0 4 40-16,-1 1 48 0,0 1 140 0,3 1 105 0,-1 2 73 16,2 2 61-16,-1-1 47 0,6 0 49 15,-4-1 31-15,0-1 30 0,1-1 28 0,-1-2 10 16,1-1 12-16,-2-3 17 0,-1-3 8 0,0-1 3 0,0-1-64 15,0-2-109-15,0-7-174 0,-2 9-154 0,2-9-251 16,0 0-346-16,0 0-311 0</inkml:trace>
  <inkml:trace contextRef="#ctx0" brushRef="#br2" timeOffset="193667">27153 8406 124 0,'0'0'245'0,"0"0"25"0,0 0-37 0,0 0-58 0,0 0-69 0,0 0-34 0,0 0-67 0,0 0-57 0,0 0-68 0,0 0-95 16,0 0-172-16,0 0 94 0</inkml:trace>
  <inkml:trace contextRef="#ctx0" brushRef="#br2" timeOffset="194366.45">27250 8405 144 0,'0'-11'795'0,"2"2"144"0,-1 0-26 0,0 1 54 0,-1 8-25 0,0-11-117 0,0 11-161 0,0-6-147 0,0 6-93 0,0 0-72 0,0 12-30 16,-1 3 3-16,0 6 15 0,-1 4 12 15,2 5 47-15,-2 3-10 0,2 2 23 0,0 3-17 0,0 2-21 16,1 1-5-16,0 0-12 0,1-1-16 0,0-2-15 15,-2-1-32-15,0-1-31 0,0-1-33 0,0-6 202 16,-1 0-310-16,-2-4-15 0,2-4-24 0,-2-1 5 16,2-5-33-16,-1-3 17 0,-3-3-33 0,3 0 11 15,2-9-34-15,-2 6 34 0,2-6-36 0,0 0-8 0,0 8-86 16,0-8 106-16,-1-8-415 0,1-1-32 0,0-1-427 16,-2-1-183-16,2-3-70 0,2-4-20 0,-1 0-440 15,0-1-196-15,-1-4-595 0,1-2-954 0</inkml:trace>
  <inkml:trace contextRef="#ctx0" brushRef="#br2" timeOffset="194616.63">27230 8375 407 0,'15'-15'903'0,"6"2"-147"0,4 1-59 0,5 1 69 15,4 3-45-15,3 4-90 0,1-1-133 0,2 6-76 16,2 4-87-16,2 0-48 0,-6 8-74 0,-1 3-38 15,-6 2-1-15,-7 2-34 0,-7 1-13 0,-8 1 140 16,-7-1-222-16,-8 1 160 0,-9-2-206 0,-8-4 186 16,-4 1-207-16,-10-4 193 0,-2 0-209 0,-2-3 188 15,-4-1-200-15,4 0-12 0,-2-2 42 0,1-1-24 16,3-3 13-16,3 0-85 0,5-1-68 0,3 2 92 0,5-6-355 16,5 2-86-16,1-1-97 0,7-2-138 15,0 0-192-15,10 3-809 0,-2-9-576 0</inkml:trace>
  <inkml:trace contextRef="#ctx0" brushRef="#br2" timeOffset="195083.74">27851 8710 993 0,'3'-11'1074'16,"-2"1"43"-16,-2 4-253 0,1 6-5 0,-13-2-303 15,0 7 80-15,-6 6-250 0,-1 4-52 0,-2 4-5 16,-1 4-47-16,1 1-48 0,0 1-42 0,4 2 149 16,1-1-258-16,4 0-29 0,4-1 10 0,2-4-38 0,6 1 12 15,1-5-31-15,5-2 9 0,5-4 2 16,2-1 26-16,3-7-18 0,3-2 7 0,3-4 3 16,-2-2 128-16,-1-5 82 0,-1-3 116 0,0-1 59 0,-3-3 29 15,0-3-19-15,-2-2-10 0,-5-2-22 0,0-1-25 16,-2 2-51-16,-4-2-67 0,1 1-51 0,-4 2-44 15,-2 5-37-15,1-1-28 0,-3 6-42 0,1 3-91 16,-5 1-121-16,-1 5-167 0,-5 2-184 0,0 4-199 16,-3 2-108-16,-1 2 53 0,1 3-391 0,1-1-127 15,4 3 50-15,-2-1-159 0,4-3-584 0,3 1-646 16</inkml:trace>
  <inkml:trace contextRef="#ctx0" brushRef="#br2" timeOffset="195600.75">27980 8372 248 0,'-4'-9'359'0,"3"2"174"0,0 0-68 0,0 1 4 0,1 6-26 0,1-11-14 0,-1 11 22 0,0-8 220 0,0 8-175 0,1-8 26 15,-1 8 55-15,0 0 29 0,0-8 54 0,0 8 34 16,0 0-52-16,0 0-50 0,0 0-123 0,0 0-95 0,0 0-84 16,0 0-66-16,-2 7-24 0,0 4 23 15,0 6 19-15,0 3 17 0,0 5 9 0,0 5 7 16,4 5 24-16,-1 2-14 0,3 2 4 0,0 6-29 0,3 0-29 16,-2 0-14-16,3-2-45 0,-3 0-21 0,3 1-34 15,0-5-20-15,-3 0-12 0,0-4 221 0,-1-2-300 16,-2-3 12-16,0-3-12 0,-2-5 7 0,2-3-28 15,-2-6 5-15,0-1-41 0,0-1 18 0,0-6-12 16,0-5 34-16,0 0-13 0,0 10 31 0,0-10-32 16,0 0-33-16,-4-7-82 0,4 7 112 0,-2-14-332 15,0 5-181-15,1-1-247 0,0-1-166 0,2-3 80 16,2 1-440-16,1 1-185 0,-1-4-134 0,4 2-725 0,-4-1-958 16</inkml:trace>
  <inkml:trace contextRef="#ctx0" brushRef="#br2" timeOffset="195983.89">28165 8686 778 0,'0'0'874'16,"4"-8"-119"-16,-4 8-150 0,0 0-50 0,3 8-94 15,-1 1-53-15,2 1-59 0,-3 4-51 0,9 2-57 0,0-2-43 16,0 2-35-16,0 0-35 0,5-1-21 0,0-1-22 15,1-2-31-15,0 1-48 0,1-5-41 0,-1 0 0 16,0-4-37-16,0-2 2 0,-2-4 7 0,-1-2 15 16,-1-3 4-16,0-1 20 0,-3-2 6 0,1-2 7 15,-1-1 15-15,-1-1 7 0,-1-2 38 0,1 1 39 16,-2-3 29-16,1-2 15 0,-2 1 42 0,2-1 38 16,-3 5 86-16,-1 1 98 0,-1 2 99 0,0 3 24 15,-2 9-80-15,2-11-99 0,-2 11-103 0,0 0-52 16,0 0-29-16,-5 20-13 0,-1-1 6 0,-3 5 0 15,0 3 12-15,0 3 13 0,-1 3-5 0,1 2-28 16,-2 0 54-16,4 2-115 0,-2-2 33 0,1 2-107 0,3 0 33 16,-1 0 19-16,-2-4-22 0,4 1-25 0,-1-6-96 15,-1-1-104-15,2-5-182 0,-1-2-153 0,-3-7 13 16,6-1-383-16,-1 0-105 0,2-6-84 16,1-6-126-16,0 0-952 0,0 0-771 0</inkml:trace>
  <inkml:trace contextRef="#ctx0" brushRef="#br2" timeOffset="196484.73">28631 8651 240 0,'10'-13'886'0,"1"-1"110"0,3 3-107 16,-2 3 147-16,1 3-326 0,-2 6-111 15,3 4-113-15,2 5-70 0,-2 6-55 0,1 3-25 0,-3 4-29 16,-1 0-45-16,-3 4-47 0,-1 0-39 0,-3 0-28 15,-1 1-35-15,-3-2-16 0,-3-3-7 0,-1-2-22 16,-3 0 172-16,-4-5-241 0,-3-1 121 0,0-1-294 16,0-6-58-16,-1-2 0 0,1-1 207 0,1-6-190 15,2-3 231-15,3-2-208 0,2-1 215 0,4-5-188 16,2-4 34-16,5 0 35 0,3-5 51 0,3-2 82 16,4 0 107-16,4-2 43 0,1 0 38 0,3 5 43 15,-4-1 11-15,6 4 6 0,0 0-25 0,-2 5-40 0,0 4-33 16,-2 4-58-16,-1 3-31 0,-1 5-19 0,-3 3-22 15,-2 4-6-15,-1 3-8 0,-1 1-11 0,-3 1-33 16,-4 3-66-16,-1-3-76 0,-1 1-68 0,-2 0-54 16,-2-2-30-16,-2-2-24 0,-1-3-11 0,0 2 191 15,3-6-198-15,-1-1 45 0,2-5 63 0,-4 6 72 0,4-6 29 16,0 0 53-16,-2-11 55 0,6 5 88 16,-1-6 92-16,3 0 80 0,1-2 64 0,4-3 56 15,1-2 49-15,4 0 38 0,1 1-5 0,1 1 0 16,0 1-14-16,0 2-82 0,-4 1 57 0,0 5-34 15,-3 1-63-15,-1 1-69 0,-1 5-52 0,-9 1-37 16,17 6-38-16,-8 1-17 0,-3 4-24 0,2 2-12 0,-2 0-14 16,3 2-23-16,-4 1-70 0,-1-1-73 15,-1-1-110-15,1 0-179 0,-4-1-142 0,0-3-107 16,0 0-117-16,0-3-123 0,-3 3-109 0,3-4-16 16,0-6 19-16,-1 9-62 0,1-9-17 0,0 0-426 0,0 0-484 15</inkml:trace>
  <inkml:trace contextRef="#ctx0" brushRef="#br2" timeOffset="196716.57">29404 8735 313 0,'0'0'486'0,"0"0"-43"0,0 0 59 0,-4 6-98 0,-1 2 6 0,1 0-117 0,0 0 66 0,3 3-110 0,0-3 42 0,-1 3-119 0,4-2 43 16,2 3-99-16,-2-6 56 0,7 3-101 0,0-2 76 16,3 0-73-16,3-1 84 0,1-2-56 15,6 2 72-15,2-3-75 0,-1 1 53 0,-1-4-72 0,0 0 18 16,-1-4 12-16,-4 0 28 0,-5-3 22 0,-1-5 12 15,-3-1 29-15,-4-2 23 0,-4-4 17 0,-3 0 23 0,-2-3 3 16,-4 2-49-16,-4 1-24 0,-1 1-50 16,-5 1-37-16,0 2-24 0,-3 2-29 0,-3 5-119 15,-2 0-158-15,1 4-157 0,3 1-196 16,0 3-37-16,3 3-219 0,4 0-172 0,1 1-845 0,5 2-603 16</inkml:trace>
  <inkml:trace contextRef="#ctx0" brushRef="#br2" timeOffset="197152.15">29744 8653 778 0,'11'-6'1181'0,"-3"3"-125"15,-8 3-106-15,13-4-203 0,-13 4-154 0,9 10-99 16,-7 4-57-16,1 3-51 0,-2 5-31 0,-1 0-15 16,0 2-36-16,1 3-40 0,-2-2-46 0,2 0-47 15,-1 0-20-15,0-1-22 0,-1-2-42 0,0-4 4 16,-2-1 0-16,-1-2-33 0,1-1 113 0,-1-5-280 15,-3-3-56-15,0 0 10 0,7-6 166 0,-14 3-239 16,5-6 164-16,0-4-194 0,0-1 10 0,0-3 38 0,0-2 16 16,1-4 46-16,1 1 21 0,0-3 27 0,1 0 15 15,1-2 39-15,2 0 17 0,1-2 37 16,2 3 54-16,1-2 43 0,3 3 19 0,1-1 2 0,2 2-25 16,1 2-11-16,1 2-7 0,5 0-19 15,0 1-3-15,3 5 6 0,-2-3-3 0,4 3 2 0,0 0 11 16,1 1 25-16,1 1 23 0,2 0 5 0,-1 2 13 15,-1 2 1-15,-1 1-19 0,-5-1-23 0,1 5-23 16,-5-1-16-16,-2 4-14 0,-1 0-14 0,-3 5 2 16,-1 1 0-16,-3 5 6 0,-2 2-14 0,-1 0 18 15,0 3-15-15,-1-1 20 0,1 2-30 0,-2 2-13 16,3-2 11-16,-1 0 2 0,5-1-10 0,2-1 2 0,1-1 0 16,3 0 2-16,3-5-9 0,3 1-23 15,7 0-66-15,1-2-87 0,4-4-100 0,2-1-105 0,3-1-149 16,0-2-200-16,-1-2-110 0,-2-2-186 0,2-4-1224 15,-6 0-848-15</inkml:trace>
  <inkml:trace contextRef="#ctx0" brushRef="#br2" timeOffset="197950.75">30329 8682 588 0,'3'-7'975'0,"2"2"4"0,-5 5-56 0,6-6-114 0,-6 6-181 0,0 0-127 0,3 10-96 0,-3 2-75 16,-3 7-39-16,-1 5-24 0,-1 4-17 0,1 3 16 15,-2 2-14-15,-2 3-11 0,5 0-21 0,-3 3-28 16,4-1-35-16,-1 2-39 0,1-3 20 0,0 1-25 15,2 1-30-15,0-2-4 0,3-2-25 0,0-5-22 16,-1 0-75-16,1-1-101 0,1-7-101 0,-1 0-124 0,2-5-172 16,-1-1-157-16,-1-6-188 0,-5-4-259 0,2-6-856 15,0 0-655-15</inkml:trace>
  <inkml:trace contextRef="#ctx0" brushRef="#br2" timeOffset="198167.27">30283 8731 9 0,'19'-25'525'0,"2"2"152"16,-1 4-63-16,2 4-31 0,-1 3-156 0,1 3 30 15,3 5-154-15,-2 4 2 0,1 4-131 0,-4 3 51 16,2 5-133-16,-3 1 55 0,-1 3-37 0,-1 1-18 0,-6 0-27 16,-4-1 78-16,-5-1-129 0,-3 1-1 0,-5-5 2 15,-5 2 20-15,-4-4-45 0,-3-2 111 16,-4-3-62-16,-2-1 70 0,0 0-77 0,-2-1 46 0,3 1-72 15,0-3 5-15,4 1-33 0,1-1-295 0,5 1-193 16,1-1-12-16,12 0-494 0,-16-2-213 0,16 2-383 16</inkml:trace>
  <inkml:trace contextRef="#ctx0" brushRef="#br2" timeOffset="198817.71">30656 8474 35 0,'10'-9'404'16,"-2"0"168"-16,0 2 102 0,1 1-52 0,-2-1 47 0,2 0 18 15,-1 2-43-15,2-2 7 0,-3 1-9 0,0 1 24 16,-1 0-23-16,-6 5 81 0,11-4-17 0,-11 4-79 16,0 0-68-16,9-5-83 0,-9 5-65 0,0 0-82 15,0 0-52-15,5-4-63 0,-5 4-29 0,0 0-28 16,0 0-20-16,0 0-14 0,0 0-38 0,0 0-20 15,0 0 9-15,0 0-15 0,0 0 2 0,0 0-5 16,0 0-10-16,0 0 0 0,0 0-2 0,1-6 0 16,-1 6-28-16,0 0 17 0,0 0-5 0,0 0-4 15,0 0-29-15,0 0 26 0,0 0-1 0,0 0 0 0,0 0-4 16,0 0 1-16,0 0 10 0,0 0 10 16,0-8-18-16,0 8-1 0,0-9-4 0,0 9 8 15,0-11-19-15,0 11 22 0,0-11-15 0,-2 2-1 0,2 9-7 16,0-13-21-16,-2 5 21 0,1 1 10 15,0 0-18-15,0-1 21 0,1 8-8 0,-3-11-3 0,0 5-9 16,3 6 10-16,-2-10-7 0,2 10 2 0,-3-9 10 16,3 9-12-16,-1-5 13 0,1 5-2 0,-4-6 16 15,4 6-6-15,0 0 22 0,0-10-2 0,0 10 20 16,0 0 1-16,-1-8 11 0,1 8-1 0,0 0 8 16,0-8-27-16,0 8 40 0,0 0-37 0,0-8 34 15,0 8-39-15,0 0 31 0,0 0-43 0,0 0 26 16,1-7-51-16,-1 7 17 0,0 0-55 0,0 0 10 15,-5 6-31-15,1 1 44 0,0 5-29 0,1 3 25 0,-4 3-34 16,0 4 36-16,2 5 5 0,-1 6 11 0,3 0-33 16,0 5 36-16,0 3-38 0,2 1 50 0,0 0-43 15,1 0 34-15,-3 1-21 0,3-4 28 0,0-1-27 16,0-1 20-16,0-3-40 0,0-5 20 0,1 3-52 16,1-9 0-16,0-1-40 0,-2-4 6 0,2-2-22 15,0-3 0-15,0-3-19 0,-1-1-19 0,0-3 8 16,-1-6-19-16,1 12 26 0,-1-12 6 0,0 0 24 15,0 7-3-15,0-7 32 0,0 0-35 0,0 0-72 16,0 0-140-16,0 0-194 0,0 0-205 0,0 0-166 0,2-8-191 16,-2 8-113-16,-3-7-29 0,3 7-1172 0,-2-9-990 15</inkml:trace>
  <inkml:trace contextRef="#ctx0" brushRef="#br2" timeOffset="199217.07">30693 8868 165 0,'0'0'326'0,"0"0"145"0,0 0-27 0,-5-7 53 0,5 7-20 0,5-8 5 0,0 1 51 0,1-2-72 0,1 0 49 0,3-2-61 0,-1-3 54 0,4 1-99 0,1-1 28 16,0 1 4-16,0-1 48 0,-1 3-17 0,1-3 24 15,0 2-43-15,-3 3 27 0,1 1-50 0,-3 0-16 16,3 2-6-16,-2 0-120 0,-2 3-50 0,-8 3-65 16,15 0-44-16,-6 6-32 0,-3 3-14 0,3 3-13 15,-2 1-13-15,1 3-1 0,0 0-27 0,-3 2 0 16,2-1-1-16,2 1-2 0,-3 2 4 0,-1-2-36 0,2-2 7 15,0 1-42-15,-2-3-40 0,2 0-40 16,-2 0-42-16,-1 0-25 0,1-6-7 0,0 5-27 16,-1-2-31-16,-2-1-28 0,2-1-36 0,-3 1-53 15,1-2-66-15,-1-1-92 0,-2-1-149 0,1-6-61 16,-4 12-158-16,4-12-191 0,-10 4-884 0,10-4-646 16</inkml:trace>
  <inkml:trace contextRef="#ctx0" brushRef="#br2" timeOffset="199416.54">31206 8864 529 0,'10'-15'1189'0,"-4"-2"80"0,1 4 128 0,-1 1-63 15,-1 5-174-15,0 1-91 0,-5 6-213 0,4-9-198 16,-4 9-146-16,0 0-99 0,3 11-84 0,-3-1-64 16,0 2-60-16,-2 2-30 0,1 0-34 0,0 1-29 15,-2-1-10-15,1 1-26 0,1-1-53 0,-1-3-125 16,2 0-188-16,-3-2-182 0,1 2-178 0,-2-3-183 0,2 0-221 15,-2-2-184-15,-1-3 39 0,5-3-1206 0,0 0-1003 16</inkml:trace>
  <inkml:trace contextRef="#ctx0" brushRef="#br2" timeOffset="199551.67">31207 8597 617 0,'-4'-40'903'0,"0"1"41"16,2 2-99-16,1 2-44 0,-1 5-145 0,2 2-132 15,0 5-105-15,0 5-123 0,0 3-231 0,-1 7-283 0,1 8-397 16,-3-9-70-16,-2 13-47 0,-2 2-843 16,2 6-507-16</inkml:trace>
  <inkml:trace contextRef="#ctx0" brushRef="#br2" timeOffset="199816.75">31300 8725 58 0,'16'6'395'0,"-5"-2"193"16,2-1 52-16,-3-3-13 0,-10 0-32 0,19-3 28 15,-10-1-53-15,-4 1-92 0,3-3 31 0,0 0-102 16,-3-4 31-16,1 1-104 0,-2-1 42 0,1-1-55 16,-1 1 68-16,1 0-69 0,0 1 8 0,-2 2-36 15,-1-1 21-15,-2 8-80 0,7-6-23 0,-7 6-92 16,0 0-1-16,18 6-55 0,-11 5 19 0,5 2-46 16,1 6 25-16,-2 3-69 0,3 3 51 0,-2 2-23 15,-1 2 19-15,-3-3-44 0,-2 1 42 0,-1-2-48 0,-5-2 38 16,-2-3-30-16,-3-3 31 0,-3-1-33 15,-2-4 17-15,-2-3-8 0,-3-1 27 0,0-3-62 0,-3-3-106 16,2-2-114-16,2 0-127 0,3-1-116 0,-1-3-154 16,5-2-96-16,0 0-123 0,5 0 20 0,4-7-1330 15,0 3-787-15</inkml:trace>
  <inkml:trace contextRef="#ctx0" brushRef="#br2" timeOffset="200084.15">31780 8593 88 0,'0'0'528'0,"0"0"105"0,0 0 60 0,-9 10-25 16,0-1-2-16,0 3-44 0,0 1-65 0,-1 1-108 15,-1 4 5-15,0 0-134 0,3 1 27 0,2 1-138 16,-1 1 19-16,5 0-107 0,1-2 50 0,3 0-91 16,3-3 56-16,2 1-113 0,5-3 90 15,3-1-81-15,2-4 61 0,3-1-90 0,1-1 77 0,2-4-85 16,-1-3 88-16,-3 0-89 0,-1-5 109 0,-2-3-69 15,-1-4 83-15,-4-2-80 0,1-4 64 0,-5-1 128 16,-3-1-205-16,-1-2 158 0,-4-2-166 0,-3 2-108 16,-3 1 3-16,-3-1-183 0,-3 2-74 0,-2 0-149 15,-2 3-128-15,-2 4-180 0,1 1-115 0,-1 2-985 0,4 3-622 16</inkml:trace>
  <inkml:trace contextRef="#ctx0" brushRef="#br2" timeOffset="200517.79">31977 8549 468 0,'17'-8'939'0,"0"3"-9"0,-2 2-170 0,-2 1-24 0,0 6-189 15,-2 2-24-15,-2 4-132 0,0 6 13 16,-2 2-109-16,0 2 12 0,-3 3-117 0,-1 0 33 0,2 1-47 16,-3 2-10-16,-2-3-25 0,-2-1-38 0,-1-3-24 15,-2-2-133-15,1 1-2 0,-3-5 74 0,0-2-217 16,0-3-25-16,-1-2 24 0,0-3 8 0,8-3-8 0,-16-6 4 15,9-1 58-15,3-2 29 0,3-3 34 0,2 1 52 16,2-4 53-16,3-3 52 0,6 1 50 16,1-3 59-16,2 0 30 0,2 2 21 0,0 1 32 0,-2 2 234 15,-2 3-164-15,-1 2 200 0,-3 2-236 0,-1 1 99 16,-2 3-270-16,-6 4 137 0,12-2-223 16,-5 7 142-16,-2 3-209 0,0-2 105 0,2 3-257 0,-5 1 106 15,2 1-225-15,0-3-32 0,-3 0-30 0,-1-8-21 16,4 11 11-16,-4-11 31 0,5 8 80 0,-5-8 14 15,8 4 94-15,-8-4 35 0,14-5 44 0,-1 0 52 16,0-1 90-16,2-5 61 0,2 0 55 0,3-2 37 16,3-2 38-16,1 1 31 0,3 0 187 0,0 3-177 15,-1 1 192-15,-5 0-219 0,-3 3 249 0,-3 2-338 16,-4 1 128-16,-11 4-286 0,15 9 209 0,-13 2-251 16,0 8 217-16,-5 1-255 0,-2 7 223 0,0-1-238 15,1 5 170-15,-3-3-342 0,-1 6 33 0,0-2-320 0,1 2-108 16,-2-4-189-16,0 0-133 0,-1 0-199 15,1-4-23-15,1-3-1127 0,-2-1-899 0</inkml:trace>
  <inkml:trace contextRef="#ctx0" brushRef="#br2" timeOffset="202899.9">24660 10001 89 0,'-33'-1'515'0,"-6"0"252"0,6-2-190 0,-7 2 87 0,1 0-150 0,-3 0 44 0,-1-2-6 0,1 1-28 16,1-2-28-16,2 1 5 0,0 0-11 15,5 1 8-15,1 0 33 0,5 0-13 0,3 0-29 0,6 0-51 16,4 1-72-16,2-1-66 0,13 2-65 15,-13 0-49-15,13 0-12 0,3 6 26 0,13-1 6 16,13 1 12-16,18 0-37 0,19-1-27 0,17-2-93 0,17-2 45 16,21-2 125-16,25-1-182 0,18 1 123 0,20-3-184 15,18 2 151-15,16 1-171 0,11 4-10 0,13 1 165 16,4 3-173-16,5 4-6 0,-1 2 16 0,-1 3-14 16,-8 1-75-16,-16 4 102 0,-16 0-328 0,-17-2-97 15,-22-1-106-15,-23-1-77 0,-22-6-94 0,-23-1-60 16,-19-4 24-16,-19-5-97 0,-16-2 60 0,-18-3-55 15,-12-3-47-15,-11-3-608 0,-13 1-485 0</inkml:trace>
  <inkml:trace contextRef="#ctx0" brushRef="#br2" timeOffset="203199.6">24683 10351 519 0,'-100'3'918'0,"7"0"-44"0,5 0-64 0,12 2 89 0,7 0-17 16,14-1-43-16,11 0-126 0,12 2-41 0,14 2 48 16,15-1 44-16,21 1-68 0,23-2-90 15,20 0-98-15,22-3-83 0,27 0-105 0,25-3-10 0,24-1-41 16,24-2-45-16,20 0-20 0,22 0-30 0,12 2-47 15,16 0-41-15,7 2 9 0,4 0-21 0,1 3-15 16,-1-2-26-16,-9 2-56 0,-9-3-81 0,-15 1-128 16,-14-5-41-16,-19-1-458 0,-22-3-134 15,-19-3-152-15,-17-1-236 0,-20-4-219 0,-19-3-112 0,-14-1-580 16,-23-3-775-16</inkml:trace>
  <inkml:trace contextRef="#ctx0" brushRef="#br2" timeOffset="206737.53">22613 12091 223 0,'-11'-10'935'0,"2"0"-17"0,-1 1-64 0,1 2 133 0,1 2-32 0,3-1-82 0,5 6-165 0,-11-3-101 0,11 3-102 16,-8 2-73-16,6 7-59 0,-2 3 8 0,1 5-20 15,1 4 9-15,2 4-20 0,0 4 120 0,2 4-176 16,-1 3 102-16,2 3-215 0,0-1-28 0,-1 1-22 16,1 2-20-16,-1-1-12 0,2-3-35 0,-4 0 19 15,2-5-41-15,-1-3-11 0,-1-3-28 0,-1-7-54 16,-1-3-41-16,2-4-13 0,-2-2 21 0,-1-4 17 0,3-6-8 15,0 0-11-15,-13-6-4 0,3-6-31 0,4-2-11 16,-1-9 23-16,2 0-16 0,1-5 35 16,4-3 0-16,0-3 19 0,3-2 4 0,3-6 22 0,3-1 45 15,3-2 99-15,-1 2 94 0,5 3 50 0,0 1 43 16,1 5 70-16,1-1 46 0,1 6 13 0,-1 2-4 16,2 6-32-16,-2 2 212 0,0 5-380 0,0 4 199 15,-1 7-344-15,0 6 241 0,0 7-318 0,1 4 39 16,-3 7-47-16,1 4 46 0,-5 3-19 0,4 3-17 15,-3 1-45-15,-1 3-95 0,-2-1-129 0,-2 0 22 0,-3-3 144 16,-1-3-277-16,-4-3 106 0,0-3-258 0,0-3-22 16,-1-4 50-16,0-3 89 0,-1-4 96 0,3-8 64 15,-4 5 51-15,-1-10 38 0,3-2 27 0,-1-7 36 16,-2-5 26-16,8-3 53 0,2-4 73 0,1-3 86 16,4-6 241-16,2 0-100 0,3-1 193 0,2 1-174 15,-1 0 263-15,2 4-242 0,0 5 18 0,-1 1 239 16,-2 6-320-16,-2 5 202 0,-2 3-345 0,3 3 207 15,-3 4-305-15,3 7 242 0,0 6-294 0,-1 2 256 16,-1 6-292-16,-3 5 41 0,0 1-9 0,1 3 36 0,-2 3-10 16,0 2-57-16,0-2-98 0,2 2 154 15,-3 0-313-15,0-1 78 0,-1-5-324 0,-1 0-167 16,2-2-139-16,-2-6-112 0,0 0-150 0,-1-1-179 0,0-3-105 16,-1-1-1099-16,1-4-1128 0</inkml:trace>
  <inkml:trace contextRef="#ctx0" brushRef="#br2" timeOffset="207300.46">23349 12411 709 0,'0'0'907'0,"0"0"-48"0,4-9-76 0,-4 9-44 0,5-4-117 0,-5 4-92 0,16-3-114 0,-5-1-45 0,4 2-101 0,1 0-25 16,4-3-60-16,1-2-28 0,1 1-41 0,2 1-19 15,1-2-6-15,-3-1-12 0,0-1-19 0,0-3 49 16,-3 0 2-16,-3-1 7 0,0-1 13 0,-4 0 8 15,-5 3 36-15,0-5 30 0,-5 2-1 0,-2 1-22 0,-4 2-18 16,-6 0-20-16,-4 2 0 0,-5 2-3 0,-4 2 8 16,-6 5 18-16,-2 0 5 0,-4 6 26 15,2 1 45-15,-4 5 166 0,5 3-164 0,0 2 162 16,4 2-194-16,5 3 174 0,4 1-236 0,4 2 6 0,4 0-5 16,6 2-8-16,5-1-5 0,7-1-11 15,3 0-6-15,5-5-17 0,6-2-20 0,3-4-8 0,4-4-2 16,0-3-25-16,4-5-15 0,0-3 11 0,3-5-21 15,-2-2-31-15,0-6-178 0,-1 1-115 0,1-4-326 16,-3 0-359-16,2-4-235 0,-2 1-431 0,3-2-327 16,-7 2-552-16,0-3-1119 0</inkml:trace>
  <inkml:trace contextRef="#ctx0" brushRef="#br2" timeOffset="208533.99">23866 11850 337 0,'8'-11'1020'0,"0"-2"102"0,-2 5 9 0,-4 2 23 0,-2 6-127 0,8-11-123 0,-8 11-96 0,0 0-117 0,0 11 4 0,1 5-1 0,-1 7-21 16,-1 4-49-16,1 7-41 0,0 2-44 0,-1 3-29 16,1 0-104-16,1 3-34 0,-1 4-43 0,3-2-67 15,-1 4-10-15,2-4-123 0,-1 1 13 0,3-1-100 16,-2-4 109-16,0-3-448 0,1-4-35 0,-1-4-541 15,-3-1-323-15,3-7-145 0,-3-1-271 0,0-5-278 16,-1-7-895-16,0-8-1323 0</inkml:trace>
  <inkml:trace contextRef="#ctx0" brushRef="#br2" timeOffset="208700.87">23539 12228 1305 0,'-6'-16'1084'0,"3"0"-117"0,8 4-84 16,4 0-105-16,6 4-113 0,7 0-125 15,8 2-113-15,4 1-59 0,6 0-59 0,3 2-65 0,3 0-79 16,0 0-126-16,0-2-144 0,-1 0-145 0,-2 0-166 16,-6-1-91-16,3 3 61 0,-10-4-326 15,-5-2 33-15,-3 2-1142 0,-7-1-614 0</inkml:trace>
  <inkml:trace contextRef="#ctx0" brushRef="#br2" timeOffset="208999.63">24149 11919 281 0,'-2'-7'984'15,"1"-2"128"-15,0 3 16 0,1 6-88 0,0 0-160 16,-1-6-198-16,1 6-107 0,-2 12-39 0,2 4 44 0,-2 4-65 16,0 5-48-16,0 2-50 0,-1 4-66 0,-2 2-80 15,3 3-45-15,0 1 111 0,1 1-205 0,0 2-14 16,2-3-33-16,-2-2-29 0,1 1-19 0,-3-7-78 16,3-1-82-16,2-3-115 0,0-5-74 0,-1-3-80 15,3-3 15-15,0-5 33 0,0-1 81 0,-4-8 29 16,15-2 88-16,-5-5 16 0,3-4 61 0,3-2 55 15,0-4 104-15,2-1 86 0,0 1 91 0,0 0 72 0,-3-2 44 16,2 4 54-16,-2 1 171 0,-2 3-204 0,-3 1-50 16,-1 3-30-16,-1 1-70 0,-8 6-34 15,13-4-61-15,-13 4-9 0,11 8 190 0,-3 1-284 16,-1 1 213-16,-3 3-265 0,3 4 214 0,-2-3-271 0,-1 3 99 16,1 1-355-16,0-2-205 0,-1 0-235 0,-1 1-84 15,3-5-168-15,1 1-218 0,0-1-210 0,0-3-119 16,1 0-719-16,1-2-873 0</inkml:trace>
  <inkml:trace contextRef="#ctx0" brushRef="#br2" timeOffset="209250.03">24636 12353 534 0,'0'0'806'0,"-8"-3"-181"0,8 3 66 0,-9 8-206 0,8-1-53 16,1 3-73-16,2 0 98 0,6 2-258 0,1-1 106 15,4 0-261-15,3 1 90 0,3-4-205 0,2 2 11 16,3-4 31-16,7 1 46 0,-2-3 21 0,3-2 16 15,-2-1 49-15,-5-2 64 0,-4-3 55 0,-5-2 91 16,-3-3 55-16,-3-3 78 0,-5-2 12 0,-6 2 58 16,-5-4-42-16,-6 0-21 0,-2 2-34 0,-5-2-29 15,-3 4-53-15,0-3-50 0,-2 7-39 0,0-1 83 16,-3 1-194-16,4 4 115 0,-3 0-205 0,2 2 116 16,1 2-283-16,4 2-202 0,0 0-197 0,2 4-199 0,6 0-205 15,-1 2-169-15,2 0 81 0,4 0-408 0,1-1-664 16,3 0-698-16</inkml:trace>
  <inkml:trace contextRef="#ctx0" brushRef="#br2" timeOffset="209716.59">25194 11908 799 0,'9'-28'1060'0,"0"3"-89"0,-3 6 89 0,-2 1 67 15,-1 3-66-15,1 4-83 0,-2 2-102 0,-1 1-186 0,-1 8-162 16,0 0-88-16,0 0-72 0,2 18-1 0,-4 1-29 16,1 3-11-16,-3 5-5 0,-1 3-33 0,3 3-5 15,-4 3-23-15,3 1 185 0,1 2-292 16,-3 1-34-16,4 0-16 0,1 2 214 0,1 2-285 0,2-3 217 16,1-1-271-16,-2-4-25 0,3 1-47 0,-1-6-73 15,3-2-21-15,-1-1-38 0,3-6-7 0,0-2-27 16,1-2-54-16,-1-6-7 0,-1 0 37 0,-2-4 19 0,-1-3 69 15,-5-5 18-15,12-1 30 0,-10-5 3 0,1-2 55 16,-1-4-13-16,-2-5 41 0,-2-2-2 16,-2-1 46-16,-5 1-3 0,0-2 32 0,-3 1 4 0,-3 1 15 15,-5 2 4-15,-5 4 26 0,-3 1 2 0,-4 3 23 16,-1 3 21-16,-3 3 13 0,-2 3 8 0,6 3-80 16,-2 3 99-16,4 5 125 0,2 2-181 0,3 1-5 15,4 5-3-15,3 3 8 0,7 1-29 0,4 0-17 16,5 1 15-16,6-1-10 0,5 0-10 0,7-1-6 15,7-3 11-15,1-3-25 0,7-5-10 0,6 1-23 16,0-7-42-16,5-1-36 0,1-5-45 0,0-2-64 16,-1 0-29-16,-3-5-102 0,-2 0-85 0,-8-6-151 0,2 1-99 15,-7-2 81-15,-4 0-354 0,-4-1-73 16,-2 2 27-16,-5-2-157 0,-3 2-776 0,-3 1-624 16</inkml:trace>
  <inkml:trace contextRef="#ctx0" brushRef="#br2" timeOffset="-213247.07">26547 11959 967 0,'-1'-12'1007'0,"-4"-1"-13"0,-3 3 246 0,-2 1-254 0,-4 3-116 0,-4 2-123 0,-5 7-45 0,-4 3-64 0,-3 6-92 0,-5 3-7 0,0 6-107 0,-1 4-69 0,1 4-53 0,1 4-62 15,3 1-58-15,4 4-14 0,4 3-32 0,8 3-31 16,7-2-25-16,4 1-24 0,11-1-48 0,2 0-27 16,6-5-72-16,5-4 6 0,5-6-61 0,3-2 18 15,5-6-17-15,3-3 47 0,2-8-4 0,4-4 52 16,-2-8 3-16,-2-5 41 0,-2-7 42 0,-4-5 60 15,0-4 91-15,-3-5 11 0,-2-2 53 0,-5-4 28 16,-3-2 15-16,-6-1 223 0,-4-2-271 0,-5 0-2 16,-6 1 8-16,-3 4-17 0,-4 1-30 0,-6 3 11 15,-2 4-98-15,-7 6-27 0,1 4-30 0,-9 4-20 16,4 6-62-16,-4 7-82 0,-2 4-128 0,-3 5-169 16,-1 3-253-16,-2 7-299 0,1 1-230 0,2 6-260 0,-4 0-337 15,3 3-1231-15,2 1-1404 0</inkml:trace>
  <inkml:trace contextRef="#ctx0" brushRef="#br2" timeOffset="-212680.05">26654 12327 868 0,'15'-19'1128'0,"-4"4"-27"0,2 5-8 16,-3 2-166-16,3 5-116 0,1 7-147 0,-1 6-55 0,4 4-99 15,-2 4-65-15,0 4 100 0,-1 2-293 0,2 2-50 16,-3 0-41-16,0 3-19 0,0-2-39 0,1-2-27 16,-5-3-25-16,0-2 32 0,0-6-46 0,-1-1-3 15,-3-2 6-15,-1-4 51 0,-4-7 143 0,6 6 64 16,-6-6-17-16,10-7-12 0,-3-3-18 0,-2-1-1 16,1-5 4-16,1-2-79 0,2-2 8 0,-2-3-40 15,0-3-27-15,2 0-29 0,-2-1-15 0,2 0-28 0,-2 2-12 16,-1 2-29-16,2 1-23 0,-6 7-62 0,3 1-97 15,-2 3-198-15,-2 4-263 0,-1 7-104 0,0-9-47 16,0 9 35-16,-5 5 251 0,1 2-160 0,-1 0 74 16,0 4 101-16,3-1 131 0,0 2 80 0,0 1 50 15,0-3 50-15,2 3 39 0,3-2 34 0,0-1 40 16,-1-3 74-16,6 2 47 0,1-3 56 0,2 0 17 0,4-1-4 16,2-2-25-16,5 0-7 0,1-2-13 15,-5-1-18-15,7 0-14 0,-2-2 158 0,0-2-180 16,-5-2 34-16,-1-2 183 0,-2-3-172 0,-1-1 30 15,-5-4 61-15,0-2 17 0,-1-1 38 0,-4 0-4 16,-2 0 38-16,-4 1 1 0,-1 1 2 0,-6 2 12 0,0 3-49 16,-1 2-25-16,-5 5-67 0,-1 3-16 0,-5 4-14 15,-1 6-19-15,1 5-8 0,0 3 8 0,0 3-35 16,1 4 21-16,1 1-36 0,3 4 21 0,2-1-5 16,5 2-9-16,5 1-3 0,3-2-12 0,4 0 3 15,3-3 1-15,4-3-3 0,2-2-2 0,3-3-1 16,4-3 6-16,1-5 0 0,1-2-1 0,5-1-39 15,-1-4 31-15,0-2-38 0,2-2-64 0,-1-1-114 0,-1-1-182 16,0-7-171-16,-2 2-251 0,-2-3-235 16,-2-1-80-16,-4-1-137 0,0-4-667 0,-4-1-630 0</inkml:trace>
  <inkml:trace contextRef="#ctx0" brushRef="#br2" timeOffset="-212296.48">27428 12222 131 0,'0'0'730'0,"-1"-7"231"0,1 7-287 0,0 0 109 0,5 6-186 0,-1 4-28 0,1 4-24 0,3 3-79 0,0 4-44 0,-1-1 89 0,-1 5-242 16,3-1-50-16,-2 1-15 0,0 0-22 0,0-1-45 15,-4-1-28-15,0-4-29 0,-2-2-54 0,-2-3-76 16,-3-2 1-16,0-1-19 0,-2-4-16 0,-2-3-5 16,8-4-16-16,-14-1-16 0,5-4 11 0,3-3 14 15,0-3 24-15,-1-4 4 0,3 0 20 0,0-5 13 0,-1-1 3 16,5-1 25-16,-2-3 12 0,2 0 41 0,0 0 56 15,2-1 28-15,3 1 81 0,3 2-9 0,1 2 3 16,4 2-34-16,1 1-7 0,2 1-34 0,1 4-7 16,6 3-37-16,-1 0 3 0,2 5-12 0,-1-1 16 15,0 5-22-15,0 1 8 0,-2 4-14 0,-2 1 19 16,-3 4-6-16,-2 1 44 0,-2 2-6 0,-3 2 40 16,-3 1-10-16,-1 2 22 0,-3-1-21 0,0 2 19 15,0 2-30-15,-2-3 4 0,0 1-18 0,0-2-2 16,1-1-26-16,1-2-10 0,3 0-8 0,-1-2-14 15,1-3-3-15,4 1-10 0,0-1-13 0,4-6 3 0,-1 2-13 16,3-2-91-16,0-2-130 0,0 0-170 16,2-1-182-16,2-1 42 0,-1-1-436 0,0 2-199 15,0-2-35-15,-1-1-1212 0,-1 0-986 0</inkml:trace>
  <inkml:trace contextRef="#ctx0" brushRef="#br2" timeOffset="-211846.89">28039 12262 560 0,'4'-9'1019'0,"-2"2"-78"0,-2 7-133 0,5-9-132 0,-5 9-138 0,0 0-94 0,7 10-78 0,-6 1-52 0,0 1-72 16,2 2-30-16,-2 2 121 0,2 0-241 0,-2 1 160 16,2 0-217-16,-2-2 169 0,-1-2-288 0,0-1-24 0,-1-2-56 15,-1-1-8-15,1-2 21 0,1-7 34 16,-4 5 16-16,4-5 5 0,-9-5 15 0,5 1-15 16,2-5 24-16,-1 1 9 0,3-4 14 0,0-2 10 15,3 1 7-15,1-3 9 0,3-2 27 0,0-1 26 0,0-1 77 16,6-1 38-16,0-1 60 0,0 3 27 0,-2 0 42 15,3 1 6-15,-5 5 59 0,2 0 8 0,-1 3-39 16,-3 2-75-16,-3 4-53 0,-4 4-62 0,13 0-9 16,-7 3-33-16,-2 5-9 0,3 3-32 0,-2 3 16 15,-1 1-26-15,-2 1 24 0,1 0-34 0,-1 2 10 16,-2-2 179-16,4 1-222 0,-3-1 6 0,2 0 4 16,1-4 2-16,0 1 4 0,1-1 9 0,1-4 3 15,4 2-5-15,-1-5-38 0,0 2-82 0,4-3-170 16,2-1-163-16,4-2-186 0,-2-1-184 0,5 0-116 0,1-2-242 15,1-1-722-15,-1-3-620 0</inkml:trace>
  <inkml:trace contextRef="#ctx0" brushRef="#br2" timeOffset="-211713.57">28670 12299 218 0,'0'0'469'0,"3"9"93"0,-4-1 139 0,-1 4-113 0,1 0-26 16,-2 4-42-16,1-3-71 0,-1 5-79 0,3-3-65 15,-2 3-68-15,-1-2-40 0,3 1-44 0,-1-4-60 16,1-1-134-16,-1-1-101 0,1-3-323 0,0 1-174 0,0-9-193 15,-3 5-525-15,3-5-428 0</inkml:trace>
  <inkml:trace contextRef="#ctx0" brushRef="#br2" timeOffset="-211579.83">28647 12209 727 0,'-1'-19'808'0,"0"1"23"0,1 2-4 15,0 3 134-15,0 3-345 0,1-1 42 0,-1 11-289 16,0-12 79-16,0 12-280 0,0-9 18 0,0 9-392 15,0 0-198-15,0 0-135 0,-6-4-111 0,6 4-143 0,-11 5-862 16,2 0-534-16</inkml:trace>
  <inkml:trace contextRef="#ctx0" brushRef="#br2" timeOffset="-211280.35">28647 12251 136 0,'9'13'505'0,"1"-2"140"0,1 1 82 15,-1 1-24-15,3 1 48 0,-2 0-20 0,3 2-48 16,0 2-41-16,0-2-57 0,-2 2-65 0,1 0-41 15,1 1-40-15,-3-2-79 0,-1-1-75 0,-2-4-55 16,-3 1-40-16,0-1-37 0,-3-4-24 0,0-3-40 16,-2-5-15-16,0 11-5 0,0-11-21 0,-6 4-2 0,6-4-29 15,-8-3-17-15,4-2-29 0,2-2-13 16,0 0-14-16,4-8-1 0,0 4-6 0,3-4 48 16,4 0 26-16,5-2-23 0,-1 0 13 0,4 0 43 0,-3 4 70 15,2 1 42-15,-3 1 69 0,-4 3 10 0,3 2 19 16,-5 0-77-16,-7 6-22 0,17-3-53 0,-8 7 5 15,0 3-27-15,0 1 1 0,1 6-16 0,0 0-8 16,-1 2-26-16,4 1 3 0,-3 0-7 0,-1 1-12 16,0-2-107-16,-3-1-141 0,0-2-131 15,-4-3-111-15,2 0-131 0,-3-3-134 0,1 1-74 16,-4 0-215-16,2-8 8 0,-2 8-100 0,2-8-717 0,0 0-599 16</inkml:trace>
  <inkml:trace contextRef="#ctx0" brushRef="#br2" timeOffset="-210730.34">29369 11801 503 0,'9'-18'1006'0,"-1"3"96"15,-3 0 34-15,-1 5-126 0,0 3-203 0,-4 7-163 0,0 0-103 0,0 0-62 0,-5 11-1 0,0 7-30 16,-4 6-18-16,-1 3-36 0,2 4-40 0,-1 5-19 16,1 2-54-16,0 3-36 0,-2 0-54 15,4-1-52-15,-1 1-4 0,3 0-26 0,3-2-5 0,-3-4-32 16,4-2 14-16,-3-3-39 0,3-5-15 0,0-3-53 15,1-3-68-15,1-6-48 0,-2 0 9 0,-2-3 33 0,4-3 25 16,-2-7 14-16,0 0-1 0,0 0 10 16,0-12-16-16,-2 2 9 0,-2-6-6 0,-2-2 21 15,-1-2-8-15,-7 1 3 0,0-3-14 0,-4 3 26 0,-2 0-24 16,-3 6 43-16,-3 0-35 0,-2 1 34 0,-2 6-29 16,-4 2 50-16,2 5-50 0,-1 2 38 0,0 6-13 15,2 1 44-15,4 7 5 0,1 2 59 0,4 2-1 16,1 2 27-16,6 1 18 0,5 3 7 0,3-2-10 15,5 3-14-15,3-5 8 0,3 1 4 0,5-1 3 16,4-2-12-16,3-3 42 0,3-5 9 0,-1 0 79 16,5-5-59-16,2 0-16 0,-1-5-10 0,3-1-30 15,-2-4-14-15,2 1-28 0,0-2-9 0,-3-3-24 16,-1 1 4-16,-2-1-32 0,-2-2-6 0,-3-1-37 16,-3 2-41-16,-1-3-102 0,-1 2 29 0,-2-3-495 0,-4 3-175 15,2 0-165-15,-1-1-233 0,-2 1-228 0,-2 2-30 16,-2-1-998-16,3 0-1045 0</inkml:trace>
  <inkml:trace contextRef="#ctx0" brushRef="#br2" timeOffset="-210530.39">29575 12207 146 0,'10'-13'730'0,"1"5"191"0,-4 0-67 0,0 2-53 0,-7 6 35 0,10 0-270 0,-10 0-19 0,6 12 0 0,-3 1-19 0,-2 4-7 0,-1 2-1 0,0 4-44 15,-3 1-47-15,2 2-55 0,-1 1-56 0,0 0-51 0,2 0-46 16,0 0-37-16,0-1-37 0,-2 0-27 0,0-5-65 16,1-1-148-16,0-4-181 0,-2 1-212 0,-3-6-162 15,4 2-245-15,-4-6-151 0,1 0-43 0,5-7-1184 16,0 0-878-16</inkml:trace>
  <inkml:trace contextRef="#ctx0" brushRef="#br2" timeOffset="-210396.58">29541 11912 438 0,'2'-23'736'0,"2"4"15"0,2 2-17 0,-3 3-122 0,5 1-44 15,-1 3-175-15,-2 4-75 0,4 2-243 0,-2-1-128 16,-7 5-292-16,11 0-126 0,-11 0-104 16,7 6-729-16,-7-6-410 0</inkml:trace>
  <inkml:trace contextRef="#ctx0" brushRef="#br2" timeOffset="-210113.59">29709 12277 108 0,'8'18'245'0,"-2"1"24"0,-2-3-9 16,1-2-55-16,0 1 0 0,-1-3-42 0,-1-2-28 16,-1-2-33-16,0-1-5 0,-2-7 41 0,2 6 104 0,-2-6-25 15,0 0 57-15,0-9-19 0,0 0 159 0,1 1-17 16,1-6 69-16,2 1 31 0,-1-2 38 0,5 3 195 15,-3-2-158-15,2 1 55 0,-1 2 86 0,0 0-16 16,3 2-24-16,-2 1-70 0,-2 2-87 0,0 1-107 16,-5 5-88-16,0 0-68 0,15 5-48 0,-8 3-37 15,0 3-32-15,-2 3-18 0,4 0-23 0,-4 3-13 16,2 0-19-16,-1 2-38 0,3 0-96 0,0 1-102 0,-2-3-210 16,0-1-145-16,0-1-161 0,0 0-167 15,2-3-183-15,-4-2-100 0,2 2-77 0,2-5-223 16,1-1-509-16,0-2-638 0</inkml:trace>
  <inkml:trace contextRef="#ctx0" brushRef="#br2" timeOffset="-209612.85">30296 12287 470 0,'13'-30'924'0,"-7"1"66"0,-2 0 28 0,-8 2 10 16,-4 0-88-16,-6 4-108 0,-5 3-111 0,-4 3-21 16,-2 4-114-16,-5 5-110 0,1 3-78 0,-2 5-69 15,0 3-85-15,3 7-43 0,0 2-43 0,4 4-29 16,4 3-43-16,4 2-1 0,3 5-16 0,10 2 10 0,5 6 1 15,8-5-105-15,3-2-65 0,6 3-55 16,6-5-46-16,4-2 18 0,5-2 51 0,2-3-5 0,3-3 34 16,0-3 13-16,2-4 22 0,-5-5 23 0,1-6 47 15,-4-3 89-15,-5-5 112 0,0-5 37 0,-3-4 88 16,-2-1-21-16,-3-7-137 0,-2-1 134 0,-3-3-29 16,-4 2-3-16,0-1-19 0,-6 2-23 0,0 2-26 15,-2 4-14-15,-2 5-32 0,-3 4-32 0,-2 3-45 16,-3 3-7-16,-2 4-44 0,-6 3 15 0,-3 5-29 15,2 2 1-15,-4 5-21 0,2 1 15 0,1 6-36 16,1 4 34-16,2 2-11 0,5 5-22 0,4 7 39 0,2 2-11 16,7 3 11-16,5 3-21 0,5 1 33 15,2 3-29-15,4 0 22 0,7-1-26 0,0-1 24 16,2-2-25-16,2-3 23 0,0-3-30 0,-1-2 33 0,1-2-11 16,-3-5-2-16,-4-6-16 0,-5-5-21 0,-4-3-20 15,-6-5 9-15,-1-4-11 0,-8-6-6 0,0 0 20 16,2-12-11-16,-9-2 24 0,-7-4-5 0,0-3 13 15,-4-4-10-15,-3-3 12 0,-2-3-18 0,-2-1 30 16,-1-1-16-16,1-2 14 0,1 3-11 0,2 1 27 16,3 3-28-16,1 3 21 0,4 2-9 0,5 5 14 15,0 3-31-15,4 4 30 0,3 2-25 0,2-1-21 16,5 4-78-16,5 1-76 0,5 4-62 0,4 2 80 0,4 2-330 16,2 3-57-16,4 4 17 0,3-1-79 15,8 6-82-15,2-2-156 0,6 5-194 0,2-1-211 0,8 3-1306 16,1-1-1151-16</inkml:trace>
  <inkml:trace contextRef="#ctx0" brushRef="#br2" timeOffset="-208395.89">28325 13726 228 0,'-36'10'564'0,"8"-5"123"0,5 1 100 0,7-3 108 0,16-3-9 0,-7-7-92 0,21-3-95 0,16-4-85 0,18-7-71 0,19-1-67 0,22-5-52 16,15-6-99-16,15 0-40 0,20-5-69 0,14-3-46 16,11-5-28-16,10-4-52 0,12-5-38 0,10-1-80 0,4-4-158 15,5 1-155-15,5-4 47 0,-2 1-455 16,-8 2-28-16,-14 2 19 0,-19 4-50 0,-23 5-207 16,-23 7-604-16,-27 7-520 0</inkml:trace>
  <inkml:trace contextRef="#ctx0" brushRef="#br2" timeOffset="-208189.71">28932 13845 1019 0,'-75'16'1073'0,"15"-6"-88"0,14 0 51 0,11-2-9 16,19-7-109-16,16-1-86 0,16-7-61 15,20-4-101-15,17-3-135 0,19-4-91 0,23-2-87 0,16-7-66 16,21-1-82-16,12-7-11 0,15-2 152 15,13-4-264-15,10-6-37 0,5-3-75 0,5 0-163 0,2 3-154 16,-6 1-287-16,-13 5-191 0,-14 6-153 0,-19 8-274 16,-18 5-204-16,-19 3-678 0,-21 2-744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6383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3-14T05:31:52.378"/>
    </inkml:context>
    <inkml:brush xml:id="br0">
      <inkml:brushProperty name="width" value="0.05292" units="cm"/>
      <inkml:brushProperty name="height" value="0.05292" units="cm"/>
      <inkml:brushProperty name="color" value="#FFFF00"/>
    </inkml:brush>
    <inkml:brush xml:id="br1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4103 4727 947 0,'-4'-25'1462'0,"1"5"86"0,0 2-20 0,2 5-255 0,-2 4-114 0,3 1-238 0,0 8-211 0,0 0-136 0,5 14-92 0,3 5-97 15,2 5-84-15,4 5-41 0,-1 4-37 0,4 0-41 16,-1 4-20-16,2-1-63 0,1-2-70 0,1-1-45 15,-4-3-43-15,2-5-34 0,-3-2 18 0,-2-4 28 16,0-6 1-16,-3-2 61 0,-1-7 75 0,1-7 41 0,-1-4 31 16,3-6 45-16,-1-8 33 0,1-4 25 0,-2-3 4 15,3-6 232-15,-4-2-365 0,-2-2 269 0,2 1-361 16,-1 0 37-16,-3 1-74 0,-1 4 80 16,1 4-132-16,0 3-42 0,-1 5-171 0,-2 3-208 0,1 6-384 15,-2 3-434-15,-1 8-58 0,0 0-128 0,9 8 10 16,-5 4-1423-16,0 2-1358 0</inkml:trace>
  <inkml:trace contextRef="#ctx0" brushRef="#br0" timeOffset="233.67">4534 4896 339 0,'-4'13'594'16,"1"0"62"-16,2 1-52 0,-1 1-84 0,2 1-54 16,2 1-59-16,-1 0-74 0,5-1-68 0,0 1-50 0,7-1-47 15,-2-2-36-15,4-3-31 0,2-2-12 0,4-4-20 16,-3-2-10-16,2-4 11 0,-1-4 48 0,-1-2 87 15,-4-3 80-15,-4-2 156 0,-3-2 84 0,-1-1 207 16,-6-2 94-16,0 2-9 0,-6-2-92 0,-2 1-85 16,-1 1-80-16,-2 3-87 0,-2-1-57 0,0 4-83 15,-2 1-80-15,2 3-47 0,-1 2-52 0,1 1-79 16,2 4-141-16,-1 0-180 0,2 2-344 0,-2 3-176 16,6 1-252-16,0 1-162 0,3-1-295 0,0 1-161 15,2 0-741-15,2-2-977 0</inkml:trace>
  <inkml:trace contextRef="#ctx0" brushRef="#br0" timeOffset="667.3">4963 4920 139 0,'0'0'584'0,"0"0"75"0,0 0 31 0,7 8-23 0,-2 5 40 0,-1 3-79 0,-2 3 20 0,2 1-138 0,0 4-44 0,-2-2-45 0,2 2-46 0,0-1-80 0,-1-1-34 16,-1-1-35-16,2 0-34 0,-3-4-41 0,2-2-31 15,-2 0-23-15,-1-5-86 0,1-3-112 0,-1-7 90 16,2 11-338-16,-2-11-288 0,0 0-252 0,0 0-263 16,-12-9-801-16,8 0-639 0</inkml:trace>
  <inkml:trace contextRef="#ctx0" brushRef="#br0" timeOffset="815.64">4901 4703 446 0,'-9'-21'932'0,"1"2"159"0,2 4 30 15,-1 1-49-15,3 3-202 0,3 2-164 0,0 2-147 16,1 7-73-16,-3-11-131 0,3 11-236 0,-1-6-272 16,1 6-264-16,0 0-87 0,0 0-184 0,0 0-149 15,4 8-169-15,-4-8-710 0,0 0-557 16</inkml:trace>
  <inkml:trace contextRef="#ctx0" brushRef="#br0" timeOffset="1182.72">5311 4459 361 0,'0'0'813'0,"15"0"35"16,-8 8-113-16,-3 3 43 0,3 11 1 0,-1 6-33 15,2 4-83-15,0 5-70 0,3 5-48 0,1 3-67 16,-2 2-42-16,3-2-119 0,-2 1-28 0,1-1-90 16,1-3 1-16,-3 2-103 0,0-7-70 0,-2-7-173 15,-2-2-136-15,1-7-93 0,-2-4-66 0,-4-5 135 16,3-3-16-16,-4-9 108 0,0 0 14 0,-13-4 90 15,4-7-36-15,-4 0 98 0,-1-4 24 0,-5-4 129 0,0 0 1 16,-5-4 149-16,-2 4-2 0,1 0 99 0,-5 2-47 16,2 3 47-16,1 3-59 0,-1 3 29 15,1 5-137-15,3 3 11 0,0 3-71 0,2 6 7 16,4 1-59-16,0 7 18 0,8 0-48 0,1 4 29 0,5 1-36 16,4-1 34-16,3-1-37 0,3 1 5 0,4-2 41 15,3-2 34-15,4 0 26 0,2-5 52 0,0-3 36 16,7-3 34-16,0-6-49 0,5-2-9 0,0-3-29 15,1-1-34-15,-3-4-21 0,-1 1-20 0,-1-3-14 16,1 1-85-16,-6 0-253 0,0 0-274 0,-6 0-206 16,2 3-243-16,-5-3-678 0,-3 3-1372 0,-3 2-1411 15</inkml:trace>
  <inkml:trace contextRef="#ctx0" brushRef="#br0" timeOffset="1799.91">6806 4878 316 0,'-2'-8'853'0,"-2"1"105"0,-1 1-159 0,-4 5-53 0,9 1-107 0,-22 1-128 0,4 6-83 0,-1 0-87 15,-2 6-46-15,1-2-48 0,0 3-47 0,2 0-44 0,4-1-23 16,2 4-24-16,4-6-23 0,5 5-9 16,1-1 38-16,6-3 67 0,5 3 81 0,8-1 42 15,2 0 15-15,5 0-1 0,7 0-12 0,2 0-2 0,3 5-6 16,2 0-23-16,0 2-48 0,-2 2-31 16,-4 1-60-16,-5 1 2 0,-6 0-39 0,-6-1 23 0,-10 0 146 15,-5-2-248-15,-4 0 13 0,-7-1-1 0,-6-4 2 16,-3-1-5-16,-1-3-5 0,-2-2 13 0,-1-2-38 15,5-5-63-15,-3 0-111 0,4-4-131 0,1-4-156 16,1-3-195-16,6-1-263 0,-1-2-360 0,1-4-223 16,4-5-787-16,-1-1-894 0</inkml:trace>
  <inkml:trace contextRef="#ctx0" brushRef="#br0" timeOffset="2116.21">7062 5104 266 0,'20'0'741'0,"-11"2"139"0,4 5-95 0,0-3-32 16,2 0-106-16,0 1-111 0,4 1-100 0,1 1-83 16,1-1-63-16,2-2-51 0,-1 0-57 0,0 0-29 15,2-2-42-15,-3-2-21 0,-3-2 131 0,-2-2-231 16,-3-2-3-16,-4-2 3 0,0-4-15 0,-3-4 9 16,-3 2 1-16,-6-5 7 0,3 0 22 0,-5-1 58 15,-3 2 52-15,-3 2 97 0,1 1 91 0,-7 2 44 0,2 3 7 16,-2 0-15-16,0 4-24 0,0 3-37 0,1 3-45 15,-3 6-34-15,0 1-18 0,4 5-34 0,-2 1-19 16,4 6-18-16,3 2-16 0,0 1-10 0,5-1 7 16,1 5-22-16,4 0-8 0,1-2-11 0,6-2-25 15,-1 0 23-15,4-2-26 0,0-3 21 16,4-1-2-16,0-3 12 0,6-4-25 0,-2 0 12 0,5-4-24 16,2-3-20-16,1-3-144 0,-2 0-145 0,3-1-228 15,0-2-159-15,-1-1 1 0,3 1-522 0,-3 0-225 16,1-2-1024-16,0 1-1034 0</inkml:trace>
  <inkml:trace contextRef="#ctx0" brushRef="#br0" timeOffset="2366.14">7581 4519 1138 0,'2'-18'1432'0,"2"2"5"16,-1 4-37-16,-2 3-224 0,4 2-150 0,-5 7-196 16,0 0-165-16,8 3-120 0,-2 10-129 0,3 9-9 15,1 6-48-15,-1 6-30 0,0 5-50 0,4 4-29 0,-4 4-1 16,1 3-59-16,0 0-45 0,-1 2-14 16,-5-2-33-16,3-2-48 0,-5 0-121 0,3-4-165 15,-5-2-207-15,1-3-237 0,-2-3-193 0,2-5-138 16,-2-6-669-16,1-3-1317 0,-5-7-1401 0</inkml:trace>
  <inkml:trace contextRef="#ctx0" brushRef="#br0" timeOffset="2533.19">7457 5035 908 0,'-4'-11'1049'0,"3"1"-53"16,2 1-5-16,4 0-167 0,6 1-158 0,2 2-125 15,5 1-117-15,3 0-87 0,4 0-53 16,1-1-42-16,3 2-116 0,3-2-165 0,4-1-162 0,0-1-185 15,2 3-111-15,0-3-297 0,-1 1-345 0,-2-3-654 16,-2 2-583-16</inkml:trace>
  <inkml:trace contextRef="#ctx0" brushRef="#br0" timeOffset="2816.7">8211 4568 334 0,'0'0'1006'0,"-2"-11"-16"0,2 11-195 0,0 0-88 15,3 8-137-15,-2 3-84 0,3 5 111 0,2 7-228 0,2 6-10 16,0 5-49-16,-2 4-21 0,4 5-5 0,1-1-26 16,0 4-33-16,1 0-22 0,-3 0-17 0,3-1-21 15,1 0-31-15,0-1-1 0,-3-4-50 0,3 0 17 16,0-3-36-16,-3-4 6 0,-1-2-55 0,2-5-53 16,0-4-89-16,-5-4-20 0,2-4-80 0,-6-4 56 15,-2-10 30-15,0 0 28 0,0 0 19 0,-5-8 16 16,-4-2 2-16,0-5 36 0,0 1-8 0,-1-1 26 15,1 1-9-15,-1-1-31 0,0-2 118 0,-1 3-301 16,1-1-50-16,1 0 8 0,3 1 21 0,-2-3 2 0,4 3 11 16,2-2 90-16,-1 2-61 0,3-1 56 0,-1-2-122 15,0 1-61-15,2 1-174 0,-1 0-253 0,1 2-561 16,-1-2-423-16</inkml:trace>
  <inkml:trace contextRef="#ctx0" brushRef="#br0" timeOffset="3149.68">8014 4746 393 0,'0'0'816'0,"-10"-4"-10"0,10 4-115 0,-7-4 18 0,7 4-105 16,10-4-114-16,2 1-77 0,6-1-58 0,2-1-49 15,3-1-30-15,6 0-44 0,1 0-32 0,2-1-38 0,3-2 128 16,0 0-208-16,1 0-36 0,-4 2-28 0,0 1 47 15,-5 0-424-15,-7 5-253 0,-2 1-224 16,-5 3-341-16,-5 4-463 0,-6 2-527 0</inkml:trace>
  <inkml:trace contextRef="#ctx0" brushRef="#br0" timeOffset="3316.4">8009 5334 771 0,'-3'14'1135'16,"1"-5"235"-16,4-2-98 0,7-2-117 0,8-4-130 15,3-1-88-15,5 0-130 0,3-3-163 0,6-3-135 0,-1 1-101 16,4-3-65-16,0-1-168 0,-2-1-271 0,-2 2-313 16,-1-4-311-16,-5 1-130 0,0 2-574 0,-3-6-1360 15,-5 2-1321-15</inkml:trace>
  <inkml:trace contextRef="#ctx0" brushRef="#br0" timeOffset="3632.63">8490 4945 470 0,'0'0'895'0,"12"-4"-36"0,-3 7-99 16,5 4-19-16,0 3-99 0,1 7-76 0,2 1-70 15,0 3-56-15,-2 3-64 0,2 2 87 0,-3 1-235 0,0 0-16 16,-5 0-43-16,-3 3-47 0,-5-4 0 0,-2 1-39 16,-5-4-37-16,-3-3-125 0,-4-2-79 0,3-1 76 15,-2-9-278-15,-2 1 32 0,4-7 0 0,0-2 100 16,2-6 51-16,3-3 35 0,4-5 227 0,2-1-75 15,4-6 105-15,5-1 121 0,1-5 240 0,3 1-64 16,2-2 111-16,0 4 92 0,3-1 56 0,-2 3-24 16,0 5-40-16,1 1-84 0,-1 3-100 0,-2 5-84 15,0 5-60-15,2 2-47 0,0 4-50 0,1 4-28 0,-1 5-42 16,0 1-12-16,2 3-34 0,-2 2-2 16,-2-1-14-16,-2 5-7 0,0-2-90 0,-6-1-164 0,-2-2-289 15,-2-2-267-15,-3 0-166 0,-1-2-55 0,-2 0-518 16,-2-5-37-16,-1-3-964 0,-3-2-1100 15</inkml:trace>
  <inkml:trace contextRef="#ctx0" brushRef="#br0" timeOffset="3983.09">9132 4651 570 0,'5'-12'1036'0,"0"1"-113"0,-5 11-85 0,11-2-68 15,-5 10-100-15,4 5-23 0,-2 7 133 0,2 6-237 0,0 7 1 16,1 4-40-16,-2 3-55 0,1 5-37 0,-1 3-82 16,0 0-18-16,0 0-70 0,1-1-18 0,-4 0-58 15,-3-3-36-15,-2-1-1 0,0-2-28 0,1-4-63 16,-5-7-140-16,-1-2-109 0,-1-9-106 0,-4-6-60 16,0-4 31-16,0-8 55 0,-2-4 33 0,-2-7 60 15,0-7 20-15,2-5 56 0,-1-5 72 0,3-7 62 16,4-6 118-16,-1-6 83 0,3-6 68 0,3-5 48 0,4-4 48 15,1 1 51-15,1-2-1 0,2 5 14 16,-1 1 0-16,3 6-28 0,1 3-15 0,0 4-43 16,2 3-58-16,6 5-56 0,1 4-48 0,3 3-44 0,4 4-36 15,2 5-21-15,3 6-58 0,2 3 0 0,4 6-120 16,-1 3-123-16,1 4-259 0,-1 5-168 16,-4 5-515-16,-8 6-114 0,-6 3-545 0,-6 3-1239 0,-11 0-1420 15</inkml:trace>
  <inkml:trace contextRef="#ctx0" brushRef="#br0" timeOffset="4282.13">8961 4995 52 0,'11'-4'546'0,"9"-1"249"16,4 0-38-16,5-4-111 0,6-2-67 0,3 1-101 16,2 1-93-16,3 1-77 0,1-3-67 0,0 4-49 15,0 2-41-15,-2 4-32 0,5 4-23 0,-5 4-26 16,2 5-20-16,-6 4-13 0,-6 3-17 0,-5 4-38 15,-5 1-23-15,-7 3-11 0,-6-1 10 0,-1-1 6 16,-5 4 10-16,0-4 5 0,0 1 18 0,-1-3 160 16,1-1-188-16,2 0 173 0,0-4-196 0,4-3 181 0,0-6-191 15,1-1 28-15,0-7 227 0,2-3-114 16,-1-6 97-16,-2-2 131 0,0-5 66 0,-4-4 70 0,0-3 20 16,-2-3 3-16,-2-1-74 0,-2-3-33 15,-2-1-59-15,-3 2-62 0,-2 3-48 0,-2 2-40 16,-4 2-63-16,-1 6-113 0,-7 3-143 0,-2 5-159 0,-2 4-168 15,-3 3-144-15,-2 4-196 0,2 6-93 0,1-1-194 16,3 3-999-16,0 1-736 0</inkml:trace>
  <inkml:trace contextRef="#ctx0" brushRef="#br0" timeOffset="4699.42">10886 4438 813 0,'-7'-23'1171'0,"-4"2"-85"0,-5 9 7 0,-3 3-109 0,-9 9-88 0,-8 9-19 0,-11 8 82 0,-7 10-52 15,-3 10-37-15,-8 11-73 0,1 11-58 0,1 9-16 16,2 11-49-16,6 7-83 0,6 6-107 0,11 3-40 15,10 7-14-15,13 4-146 0,9 0 263 0,14 0-407 16,11-3 49-16,13-5-139 0,9-4 28 0,14-5-112 16,13-8-228-16,12-5 64 0,12-7-433 0,7-7-282 15,9-8-369-15,6-4-87 0,6-8-544 0,-2-9-1785 0,-1-8-1665 16</inkml:trace>
  <inkml:trace contextRef="#ctx0" brushRef="#br0" timeOffset="5182.54">11283 5225 316 0,'3'-8'1114'0,"3"4"62"16,-6 4-91-16,5-9-162 0,-5 9-197 0,0 0-69 0,5 13-11 0,-1 2 70 0,1 5-19 0,-2 0-87 0,2 3-82 0,-3 2-84 0,1 3-56 0,-2 0-88 0,2 3-45 0,-3 1-49 16,-2-3-75-16,0 1-300 0,-3 1-361 0,-3-6-419 15,2 0-531-15,-3-5-1614 0,-4-3-1439 0</inkml:trace>
  <inkml:trace contextRef="#ctx0" brushRef="#br0" timeOffset="5299.72">11140 5048 161 0,'-2'-34'665'0,"1"1"-35"0,1 7-17 0,0 5-179 16,0 3-130-16,1 3-373 0,1 6-368 0,0 1-543 15,-2 8-178-15</inkml:trace>
  <inkml:trace contextRef="#ctx0" brushRef="#br0" timeOffset="5583.24">11516 5306 329 0,'12'30'514'0,"1"3"12"16,-4 0-42-16,-1-3-100 0,-4 1-66 0,-3-2-5 16,-2-4-88-16,-3 0-2 0,-4-4-169 0,0-4-82 0,1-5-173 15,-3-4-50-15,2-4 23 0,0-5-20 16,1-7 83-16,4-3 55 0,2-3 124 0,5-8 99 16,3-4 147-16,2-4 106 0,5-2 184 0,4 1 102 15,2 1 67-15,1 0 46 0,1 1 70 0,1 4 24 16,0 2 11-16,0 4-158 0,1 5-49 0,-1 6-114 15,2 1-104-15,0 7-85 0,-1 7-86 0,-1 3-55 0,-4 8 171 16,-2 5-260-16,-2 3-19 0,-2 5-31 0,-4 2 1 16,0 2-9-16,-4 1-84 0,-2-1-172 15,-3-1-263-15,-3-3-249 0,0-3-49 0,1-3-494 0,-2-5-241 16,-1-3-155-16,3-7-707 0,2-10-943 16</inkml:trace>
  <inkml:trace contextRef="#ctx0" brushRef="#br0" timeOffset="5781.64">12033 5001 597 0,'3'-38'1089'0,"-2"6"116"0,2 4 272 0,-1 4-94 15,1 6-209-15,-2 4-83 0,3 3-239 0,-4 11-161 0,0 0-141 16,18 11-84-16,-8 9-45 0,5 6-60 0,-2 6-9 16,4 3-53-16,-1 4-13 0,2 4-48 0,0 1-48 15,1 2-36-15,-1 3 214 0,-1 1-283 0,-3-1-14 16,-3 0-20-16,0 0-71 0,-4-4-163 0,2-4-226 15,-2-2-220-15,-2-6-563 0,-1 1-336 0,-2-9-383 16,-2-5-1095-16,-4-7-1404 0</inkml:trace>
  <inkml:trace contextRef="#ctx0" brushRef="#br0" timeOffset="5916.39">11973 5296 1112 0,'-3'-20'1161'0,"6"0"-36"0,5 3-14 0,6 1-186 16,8 2-189-16,7 2 14 0,6-1-245 0,8 0-119 15,6 1-239-15,8 1-306 0,6-1-75 0,4 0-526 16,5-1-205-16,-3 5-390 0,0-6-504 0,0 3-604 16</inkml:trace>
  <inkml:trace contextRef="#ctx0" brushRef="#br0" timeOffset="7199.87">13323 5039 1313 0,'6'-19'1468'0,"-1"4"142"0,2 3-171 0,-3 3-229 0,-1 2-131 0,-3 7-239 0,0 0-166 0,9 3-135 15,-6 9-107-15,1 6-86 0,-2 6-67 0,-2 1-48 16,3 2-31-16,-2 1-43 0,-1 4-24 0,3 0-35 16,-5 0 157-16,2 0-308 0,-1-3-128 0,0-3-275 15,-3 0-223-15,0-4-94 0,0-3-547 0,0-3-285 16,-2-7-1257-16,0 0-1349 0</inkml:trace>
  <inkml:trace contextRef="#ctx0" brushRef="#br0" timeOffset="7332.38">13334 4798 777 0,'0'-50'1009'0,"0"6"-4"0,-2 4 129 0,2 7-105 16,-2 3-163-16,1 7-182 0,1 5-113 15,0 4-220-15,0 4-424 0,0 10-116 0,0 0-498 0,0 0-216 16,-1 10-1365-16,5 1-875 0</inkml:trace>
  <inkml:trace contextRef="#ctx0" brushRef="#br0" timeOffset="7682.6">13728 4751 734 0,'6'-13'1290'0,"-2"2"30"15,1 2-14-15,-1 4-253 0,-4 5-213 0,0 0 66 16,10 8-323-16,-7 10-89 0,3 7-53 0,-2 5-51 16,1 4-69-16,3 4-40 0,-2 3-27 0,1 2-73 15,-2 4-33-15,1-3-45 0,4 1 9 0,-1-2-32 16,0 0-39-16,0-2-92 0,0-3-82 0,0-7-140 15,-1-2-110-15,-1-5-120 0,0-6-39 0,-3-4 74 16,-3-6 80-16,-1-8 56 0,0 0 35 0,-4-6 78 16,-4-4 44-16,-3-4 46 0,-3-3 56 0,-5-2 63 15,-4 1 101-15,-2-1 37 0,-3 2 99 0,-3 0 61 16,1 2 76-16,-1 2-11 0,-1 1 31 0,4 3-59 16,1 4-27-16,3 5-88 0,2 1-30 0,6 5-45 0,0 3-2 15,6 4-19-15,2 2 8 0,6 4 18 0,2 1 20 16,6-2-125-16,-2-2 166 0,5 0-13 0,5-2-15 15,0-1-11-15,5-4-3 0,3-5-7 0,-1 0-32 16,4-4-21-16,2-2-44 0,1-4-174 0,0 1-307 16,0-3-249-16,2-1-271 0,0-1-323 0,0 0-382 15,2 0-1038-15,-2 0-1271 0</inkml:trace>
  <inkml:trace contextRef="#ctx0" brushRef="#br0" timeOffset="7833.06">14355 5336 687 0,'4'9'989'16,"-4"2"111"-16,-2 3 140 0,-5 5-137 0,-2 2-128 16,-5 1-199-16,-4 6-33 0,-6 2-163 0,-3 2-178 15,-7 1-312-15,-5 1-837 0,-8 0-752 0,-3-3-1063 16,-7 0-1152-16</inkml:trace>
  <inkml:trace contextRef="#ctx0" brushRef="#br0" timeOffset="10232.65">15526 4775 217 0,'4'-19'904'0,"-3"2"141"0,-1 2 240 0,-1 1-114 0,-3 2-119 0,-1 0-132 0,-2 2-120 0,-5 0-106 0,-1 1-152 0,-5 5-77 0,-4 1-119 15,-3 3-41-15,-3 1-82 0,-3 5-15 0,-1 4-62 16,0 1-13-16,4 2-44 0,1 3-2 0,7 1-49 16,4 1 0-16,9 0-17 0,-1 3-17 0,14-1-2 15,5 2 8-15,10 1 14 0,7 1-28 0,9-1 12 16,6 3-3-16,3 3 8 0,-2 0-20 0,-1-1-15 0,-4 1 27 15,-7-2-16-15,-6 1 49 0,-11 3 2 16,-3-4 45-16,-9 2 17 0,-9-2 5 0,-4 4 25 0,-9-4-41 16,-6 0-2-16,-4-4-3 0,-4 1-21 0,-3-2-7 15,0-3-65-15,6-4-151 0,-4-2-151 0,5-4-117 16,1-2-93-16,7-5-106 0,2-4-88 0,6-5 56 16,3-1-356-16,5-5-56 0,5 1-29 0,4-4-994 15,1 0-708-15</inkml:trace>
  <inkml:trace contextRef="#ctx0" brushRef="#br0" timeOffset="10466.04">15861 4647 1389 0,'4'-33'1424'0,"0"4"207"0,-1 5-51 0,0 5-89 16,1 6-176-16,-2 1-290 0,-2 5-218 0,0 7-178 15,0 0-92-15,9 19-90 0,-5 5-78 0,1 7-30 16,-2 5-103-16,3 5-51 0,-2 5-25 0,0 1-28 16,-2 2-19-16,2 0-32 0,0-1-53 0,-3 0-104 15,2-4-153-15,-2-1-145 0,-1-2-238 0,0-3-329 0,3-4-243 16,-3 2-419-16,0-10-286 0,0-2-878 16,0-6-1313-16</inkml:trace>
  <inkml:trace contextRef="#ctx0" brushRef="#br0" timeOffset="10882.9">15718 5117 315 0,'-4'-15'935'0,"3"4"21"0,3-2-87 0,8 2 118 15,-1 1-354-15,7 3-130 0,5-2 59 16,5 2-276-16,2 1 57 0,0-2-346 0,4 1-158 0,-3-1-141 16,2 1-122-16,-3-1-137 0,0 0-18 0,-6 2-63 15,1-3-24-15,-4 1 37 0,-3 0 54 0,-2 2 194 0,-3 2 239 16,-3-1 136-16,-8 5 92 0,11-2-10 0,-11 2 28 15,5 4 64-15,-1 2 41 0,-2 4 47 0,-1 0 14 16,0 3 7-16,-1 2 32 0,0 3 1 0,0 0-15 16,0 1-28-16,-2-2-29 0,-1 3-39 0,-2-4-27 15,0-2-30-15,-3 2-27 0,2-3-22 0,-2-1-8 16,2-4-17-16,-3-3-13 0,9-5-12 0,-12 3-8 16,12-3-2-16,-9-11-5 0,7 2 34 0,3-6 58 15,0 0 78-15,7-4 69 0,2-2 44 0,2 0 86 16,2-1 252-16,2 2-158 0,0 1 34 0,1 1 1 15,3 3-88-15,0 0 38 0,1 6-86 0,-1 1-66 0,1 5-67 16,-2 3-44-16,-4 3-64 0,0 5-4 16,-2 4-52-16,-4 6-12 0,-5 0-17 0,2 3-13 0,-6 2 8 15,0 2-17-15,-5 0-16 0,3-2-5 16,-1 1 2-16,1-1-19 0,-1-3-80 0,3 0-85 16,0-5-77-16,5-1-44 0,0-1-10 0,4-5-25 0,3 0-53 15,2-6-151-15,1-3-161 0,3-1-202 0,-1-4-197 16,2-4-78-16,0-2-1114 0,-1-4-881 0</inkml:trace>
  <inkml:trace contextRef="#ctx0" brushRef="#br0" timeOffset="11000.59">16625 4997 173 0,'0'0'594'0,"0"0"88"0,8 4 120 0,-3 4 26 0,-5 4 178 16,0 3-263-16,-1 2-83 0,1 3-41 0,0-1-88 16,-3 2-34-16,3 2-69 0,-3 0-70 0,1-1-82 15,-3 0-69-15,0 0-228 0,-3-5-329 0,3 2-236 16,-4-4-603-16,-1-2-1312 0,-2-5-1093 0</inkml:trace>
  <inkml:trace contextRef="#ctx0" brushRef="#br0" timeOffset="11132.35">16524 4786 955 0,'4'-27'950'0,"2"4"-73"15,-1 4-52-15,1 4-148 0,-1 1-36 0,2 6-509 0,2 4-299 16,-9 4-298-16,17 2-298 0,-10 4-745 15,1 1-483-15</inkml:trace>
  <inkml:trace contextRef="#ctx0" brushRef="#br0" timeOffset="11349.63">16717 5136 149 0,'0'17'399'0,"0"-5"91"16,0-3-1-16,0 1-62 0,0-3-57 0,0-7 7 15,0 0-9-15,0 0-48 0,5-5-79 0,-2-3-38 16,3-6-30-16,4-2 39 0,2 0 88 0,2-2 105 15,5 2 120-15,3-1 251 0,-3 2-155 0,3 2 88 0,-2 1 1 16,-2 3-98-16,0 3-70 0,-4 3-105 0,4 3-89 16,-4 5-64-16,3 1-54 0,-5 5-40 0,2 3-35 15,-1 3-34-15,-3 2-25 0,-2 2-102 0,0-1-222 16,-3 3-256-16,-3-4-225 0,5 1-207 0,-3-2-231 16,1-2 88-16,1 0-278 0,4-3-870 0,2 0-816 15</inkml:trace>
  <inkml:trace contextRef="#ctx0" brushRef="#br0" timeOffset="11799.92">17382 5064 1163 0,'1'-33'1064'16,"-5"3"62"-16,-2 1 90 0,-7 4-94 0,-5 1-136 0,-2 4-99 15,-4 6-100-15,-1 3-199 0,-2 6-80 0,0 5-135 16,2 4-32-16,2 3-107 0,2 7-11 0,4 1-84 16,4 1-33-16,4 3-131 0,4 2-125 0,6 0 29 15,5-2-336-15,4 0-128 0,8-2-28 0,2-3 124 16,5-3-215-16,3-3 56 0,2-2 121 0,0-5 137 15,2-2 87-15,0-7 123 0,-4-1 130 0,-5-2 160 16,-2-3 164-16,-2 0 295 0,-6-4-40 0,-2 1 154 16,-2 0 54-16,-5-2-5 0,-1 1-18 0,-1 1-38 0,-2 1-35 15,-2 2 6-15,-1 3-9 0,3 1-50 16,-1 3-70-16,1 7-90 0,-3-9-88 0,3 9-68 0,0 0-71 16,0 0-64-16,0 0-46 0,0 0-20 0,0 0 7 15,1 15-14-15,-1-15-6 0,3 26-8 16,1-6 4-16,-2 3-22 0,5 7 45 0,-1 5 3 0,-1 3 22 15,3 6 133-15,0 9-13 0,3 6-108 0,1 9-114 16,3 8 0-16,3 6 0 0,-3 5 0 0,1 1 0 16,-3 1 0-16,-1 1 0 0,-3 3 0 0,-3-3 0 15,-3 2 0-15,-4-7 0 0,-6-1 0 0,-2-6 0 16,-5-9 0-16,-5-9 0 0,-4-11-200 0,-5-11-506 0,-4-12 179 16,-9-14-135-16,-10-12 100 0,-1-18 134 15,-7-9 129-15,-1-19 221 0,4-11 190 0,-1-7 172 16,11-3 55-16,7-2 167 0,11-1 37 0,11 6-153 0,9 3 33 15,15 3-194-15,14 2 60 0,15 8-179 0,20 3 77 16,19 8-652-16,19 9-309 0,16 6-531 0,14 3-568 16,11 7-546-16,15 6-1394 0,6 3-1708 0</inkml:trace>
  <inkml:trace contextRef="#ctx0" brushRef="#br0" timeOffset="13465.95">18665 4786 574 0,'1'-23'990'0,"-1"3"51"0,1 4 114 0,1 3-150 0,0 3-188 0,-2 3-202 0,0 7-116 0,0 0-89 0,-2 19-43 0,2 3 112 16,2 9-280-16,0 6-33 0,1 6-14 0,6 3-30 15,-2 3-53-15,0 2-88 0,0-1-120 0,0-1-52 16,2-2-38-16,-4 0-25 0,-1-7 21 0,0-4 34 15,-1-3 15-15,-2-7 52 0,-2-4-6 0,1-6 56 16,0-4 58-16,3-1 120 0,-3-11 27 0,0 0 22 16,0 0-8-16,0 0 5 0,-5-15-23 0,4 5-18 15,1-2-19-15,0-1-15 0,0 0-13 0,0-1-8 0,0-1-21 16,0 2-21-16,0 2-24 0,0 0-61 16,0 5-60-16,0-3-56 0,0 3-33 0,0 6-7 0,0-8 11 15,0 8 41-15,0-9 21 0,0 9 37 0,-1-8 23 16,1 8 27-16,-1-7 182 0,1 7-183 0,-2-9 186 15,2 9-186-15,-2-10 191 0,2 10-184 0,-4-9 178 16,4 9-184-16,-4-9 190 0,4 9-190 0,0 0 174 16,-4-6-180-16,4 6 171 0,0 0-212 0,0 0 106 15,0 0-286-15,0 0-76 0,0 0-62 0,0 0-62 16,0 0-2-16,0 0-76 0,0 0-100 0,0 0-507 0,5-2-372 16</inkml:trace>
  <inkml:trace contextRef="#ctx0" brushRef="#br0" timeOffset="13799.09">18729 5149 35 0,'0'0'395'0,"2"-8"230"0,0 2 89 0,0-1 12 0,1-1 34 0,2-2 13 0,0-2-23 0,-1 0-52 0,2-2 10 16,1-1-52-16,3-1 81 0,-1-2-47 0,1 0-18 0,3-1-81 16,-2 0-63-16,6 3-53 0,-3 1-37 0,1 2-35 15,-1 3-39-15,0 0-56 0,2 7-81 0,-2 3-65 16,2 4-38-16,0 6-10 0,0 5-42 0,-2 4-2 0,2 2 9 16,-5 3-45-16,-1 1-3 0,-1 2-4 15,-1 0-5-15,-3-1-22 0,-1 0-42 0,0-2-68 16,-2-2-67-16,1-2-84 0,-2-1-104 0,-1-3-117 15,0-2-81-15,0 1-100 0,0-5-107 0,-1-1-88 16,1-9 113-16,-3 13-346 0,3-13 167 0,-4 4-472 0,4-4-494 16,0 0-618-16</inkml:trace>
  <inkml:trace contextRef="#ctx0" brushRef="#br0" timeOffset="14133.34">19402 4944 176 0,'0'-13'871'0,"0"-2"157"0,-4 3 94 16,-1 6-188-16,1 0-134 0,-7 4-149 0,-2 5-106 15,-3 5-92-15,-1 4-59 0,-1 3-24 0,1 5-65 16,-2 2-52-16,6 4-51 0,-2 1-29 0,3 1-51 0,5 0-18 16,2-1-90-16,4-1-100 0,1 1-140 15,5-5-53-15,3-2-49 0,4-4-4 0,0-2-1 0,4-6 103 16,-2-5 50-16,3-4 44 0,-3-4 26 0,1-5 103 15,-2-5 97-15,0-1 90 0,-3-5 55 0,0-1 107 16,-1-1 76-16,-2-1 106 0,-2 0 64 0,1 2 53 0,-2 1-17 16,0 3-22-16,-2 4-36 0,0 3-76 15,-1 2-91-15,0 2-101 0,-1 7-81 16,0 0-40-16,8 7-23 0,-4 8-37 0,1 0-22 0,6 4-22 16,-4 3-73-16,2 0-140 0,-3 2-82 0,4-1-186 15,-3-1-244-15,-2 0-135 0,1-1-144 0,3-1-217 0,-4 0-224 16,2-3 54-16,-1-2-1137 0,-1-1-1049 0</inkml:trace>
  <inkml:trace contextRef="#ctx0" brushRef="#br0" timeOffset="14300.53">19593 5031 334 0,'6'-20'902'0,"4"4"67"16,-2 2-95-16,1 5 112 0,1 3-329 0,0 3 61 15,2 7-271-15,2 3-65 0,1 5-71 0,2 4-45 16,-2 2 142-16,3 2-246 0,-4 3-42 0,3-1-10 15,-6-1-89-15,-1 1-115 0,-1-2-133 0,-5-1-130 0,-4-2 67 16,0-3-289-16,-4-3-108 0,0-3 129 0,-2-2-305 16,6-6-33-16,-14 0-380 0,8-4-401 0</inkml:trace>
  <inkml:trace contextRef="#ctx0" brushRef="#br0" timeOffset="14565.49">19766 5155 1087 0,'8'-23'518'0,"1"0"58"0,5-2 81 16,0 0 112-16,1 0 45 0,2 5-18 0,0 1-29 0,-2 4-101 15,0 2-75-15,1 6-91 0,0 3-105 0,1 4-78 16,2 5-59-16,0 4-55 0,1 5-42 0,-1 1-31 15,-3 3-31-15,-2 1-55 0,-2 1-63 0,-1 0-139 0,-2-1-98 16,-2-1-123-16,-1-1-69 0,-1-2 57 16,-4-1-324-16,-1-6 59 0,-3-1 79 0,3-7 94 0,-4 7 111 15,4-7 142-15,-3-7 196 0,3-1 197 0,2-3 159 16,3-3 108-16,2-3 153 0,2-3 91 16,3-2 174-16,6-4-3 0,2 1-43 0,1 0-44 0,0 0-20 15,2 4-24-15,-4 2 15 0,2 1-66 0,-2 5-70 16,-4 1-100-16,2 3-83 0,-2 4-82 0,1 0-79 15,-2 5-55-15,2 3-43 0,-3 3-55 0,4 2-2 16,-6 3-106-16,1 1-151 0,-1 3-172 0,-3-2-182 0,0 1-297 16,-3 3-328-16,0-4-52 0,0 2-419 15,-1 0-227-15,-2-2-1292 0,3 0-1450 0</inkml:trace>
  <inkml:trace contextRef="#ctx0" brushRef="#br0" timeOffset="14816.1">20614 5028 53 0,'20'-2'221'0,"3"-2"68"0,3-1 25 16,1-1-48-16,-1 1 11 0,1-3-15 0,-1 0 86 15,-3-4-19-15,-4-3 102 0,-1 0 63 0,-4-2 76 16,-4 0 46-16,-5-1-1 0,-5 1-6 0,-6 2-38 16,-3-1-30-16,-4 4 8 0,0 2-18 0,-6 1-56 15,-1 3-78-15,-1 6-38 0,-4 3-50 0,-1 6-66 16,-2 4-33-16,4 4-11 0,1 4-31 0,1 3-9 15,4 6-52-15,4-2 3 0,6 4-24 0,0 0 13 0,10 1-37 16,8-2 15-16,2-1-23 0,4-2-3 16,4-3-28-16,8-1-61 0,1-5-152 0,6-1-193 0,2-2-230 15,5-4-211-15,1-2-290 0,3-3-68 0,0-3-1480 16,1-2-1243-16</inkml:trace>
  <inkml:trace contextRef="#ctx0" brushRef="#br0" timeOffset="14936.5">21418 5264 355 0,'-5'15'812'0,"-4"3"33"16,-3 5-51-16,-6 2 28 0,-1 5-136 0,-4 4-106 16,-7 4-111-16,-8 5-69 0,-10 3-146 0,-12-1-370 15,-16 3-651-15,-12 2-1352 0,-17-1-733 16</inkml:trace>
  <inkml:trace contextRef="#ctx0" brushRef="#br0" timeOffset="17933.93">22174 4576 119 0,'9'-3'564'0,"-9"3"219"0,0 0 47 0,5-3-45 0,-5 3 9 0,0 0-127 0,0 0-56 0,9 7-43 15,-6 1 8-15,2 4-46 0,-1 4 52 0,1 3-62 0,2 2-28 16,-3 3-87-16,1 2-47 0,-1 3 121 0,0 0-270 15,1 2-43-15,-3 0-32 0,-4-2-41 0,2 1-25 16,-5-2-458-16,0-2-76 0,-3-1-517 0,-2 0-266 16,1-6-96-16,-1-3-1034 0,-2-3-979 0</inkml:trace>
  <inkml:trace contextRef="#ctx0" brushRef="#br0" timeOffset="18117.09">22193 4743 359 0,'18'-45'1006'16,"5"1"96"-16,4 3 64 0,1 2 93 0,7 3-46 15,2 4-97-15,1 4-68 0,4 9-168 0,2 5-148 16,0 9-145-16,-3 10-119 0,-4 7-91 0,-1 13-49 0,-5 6-60 16,-8 7-53-16,-8 4-31 0,-6 4-15 15,-10 3-35-15,-12 1-25 0,-6 0-20 0,-12-2-2 16,-8 0-25-16,-7-1-57 0,-5-5-84 0,-1 0-73 16,-1-6-144-16,0-2-116 0,2-5-179 0,5-2-104 15,4-5-180-15,5-4-175 0,5-5 44 0,10-4-300 0,1-6-51 16,5-3-766-16,7-3-735 0</inkml:trace>
  <inkml:trace contextRef="#ctx0" brushRef="#br0" timeOffset="18449.53">22745 4891 281 0,'9'9'428'0,"-1"2"49"15,0 4 29-15,-1 1-86 0,0 2-74 0,-1 2-60 16,-1-1-33-16,2 3-34 0,0-2-41 0,0 0-38 15,3-2-26-15,1 0-25 0,2-4-26 0,3-1-15 0,3-3-6 16,5-4-8-16,0-3-9 0,-2-3 1 16,4-2 4-16,-5-5 29 0,0-4 85 0,-3-3 125 0,-2-6 99 15,-2-2 42-15,2-6 193 0,-6-2-137 0,-4-2 57 16,-1-1 119-16,-1 2 37 0,-1 2 40 0,-6 2-47 16,1 5-52-16,-1 4-71 0,1 2-96 0,-1 4-101 15,-1 7-63-15,4 5-55 0,-11 4-46 0,1 8-38 16,2 5-33-16,-1 7-17 0,2 2-17 0,1 3-5 15,4 3-30-15,0 0-14 0,4 0-15 0,0 0-8 0,4 0-47 16,1-3-83-16,-1-3-102 0,6-2-121 16,-3-2-157-16,1-3-79 0,0-4-105 0,4-2-117 0,0-3 21 15,0-1-491-15,-1-4-18 0,5-4-1217 0,-3-1-1096 16</inkml:trace>
  <inkml:trace contextRef="#ctx0" brushRef="#br0" timeOffset="18833.61">23524 4510 894 0,'-3'-22'1023'0,"4"1"95"0,1 5 140 0,0 1-45 16,-2 5-119-16,2 0-105 0,-1 3-153 0,-1 7-188 16,1-7-159-16,-1 7-87 0,4 9-85 0,0 7-56 0,0 3-48 15,1 8-37-15,0 6-28 0,-1 3-27 0,-2 6-30 16,1 2-20-16,1 1 11 0,-2 2-11 0,0-2-16 15,-2 1-99-15,-2-2-31 0,-3-1-157 0,1-5-109 16,-4-2-136-16,-3-3-107 0,3-4-77 0,3-4-54 16,-1-3-73-16,1-5 7 0,0-6 228 0,3-3 105 15,2-8 99-15,0 0 101 0,11-4 135 0,-4-6 159 16,5-7 130-16,3-2 103 0,3-5 45 0,2-4 81 0,3-1 215 16,4-1-127-16,-5 3-4 0,2 1 70 15,-1 4-9-15,0 1-24 0,-6 7-110 0,-2 2-89 16,-2 6-84-16,-1 5-53 0,0 5-19 0,-5 7-54 0,-2 4-26 15,-4 4 2-15,-3 1-43 0,-5 1 14 0,-4 3-23 16,-7-1-6-16,-4-1-1 0,0 1-37 0,-5-3-68 16,1-1-42-16,-4-1-93 0,5-2-71 0,-3-4-110 15,2-2-84-15,3-3-132 0,3-1-102 0,2-2 11 16,2-4-426-16,1-4-70 0,7-3-1108 0,3-3-901 16</inkml:trace>
  <inkml:trace contextRef="#ctx0" brushRef="#br0" timeOffset="19032.43">23935 4511 675 0,'8'-27'1272'0,"-2"4"27"0,1 4 177 0,-2 4-189 15,-1 4-208-15,-2 2-124 0,-2 9-224 0,0 0-134 16,8 11-111-16,-6 7-63 0,2 6-71 0,-1 7 115 16,3 3-248-16,-3 5-28 0,3 3-39 0,-3 2-27 15,2 1-7-15,-1-1-36 0,-2-1-73 0,1-3-193 16,-2-2-191-16,0-3-181 0,2-2-208 0,1-4-49 15,0-2-569-15,-2-5-256 0,3-5-871 0,0-5-1102 16</inkml:trace>
  <inkml:trace contextRef="#ctx0" brushRef="#br0" timeOffset="19300.37">24135 4914 638 0,'0'0'934'0,"0"-11"-27"15,0 11-67-15,1-7 87 0,-1 7-311 0,10-4 34 0,-10 4-313 16,26 0 93-16,-8 1-274 0,5-1 70 0,0-1-278 15,3-1-39-15,1-2-24 0,3 0 8 0,-2-2 19 16,-3-3 14-16,2-1 19 0,-4-2 14 0,3-4 40 16,-13 0 69-16,-1-3 61 0,-7 0 42 0,-5 0 66 0,-5 1 30 15,-2 1 75-15,-7 3-10 0,-4 2-3 16,-3 3-69-16,-4 5-20 0,-2 4-63 0,-4 6-14 0,2 8-40 16,-2 4 12-16,3 7 172 0,1 3-240 15,4 4-2-15,3 2 21 0,3 4-44 0,6-1 13 0,4-1-26 16,6 0 18-16,5-5-27 0,1 0 32 0,6-4-26 15,6-4 25-15,3-5-27 0,2-4 15 0,8-4-34 16,2-5-17-16,2-4-148 0,3-4-183 0,1-4-221 16,1-2-234-16,2-2-295 0,1-3-114 0,1-4-1120 15,3 1-931-15</inkml:trace>
  <inkml:trace contextRef="#ctx0" brushRef="#br0" timeOffset="19933.11">25457 4460 212 0,'7'-4'772'0,"-7"4"167"0,9-2-309 0,-9 2 117 0,4 9-185 0,-3 0-41 0,-2 1-34 0,3 3-70 0,-4 3-50 0,0 1-55 0,0 0-43 16,-1-1-58-16,2 2-24 0,0-1-49 15,-1-2-13-15,1 0-17 0,0-2 0 0,1-1-46 16,0-4 12-16,0 0-20 0,0-8 20 0,2 6 32 0,-2-6 126 16,0 0-30-16,0 0-12 0,0 0-51 15,3-12 8-15,-3 5-28 0,0 7 25 0,0-12-19 0,0 12 9 16,-1-11-33-16,1 11 1 0,-7-8-46 16,7 8-3-16,0 0-46 0,-4-4 1 0,4 4-32 0,0 0-6 15,-6 6-63-15,6-6-19 0,-4 7-68 0,4-7 19 16,-4 7-42-16,4-7 7 0,0 9-16 0,0-9 26 15,0 0-2-15,4 6 67 0,-4-6 16 0,0 0 29 16,10-1 9-16,-10 1 27 0,12-9-9 0,-7 1 31 16,0 1 14-16,3-3 75 0,-6 0 19 0,3-3 65 15,-3 1 27-15,-2 1 46 0,-3-1 26 0,-2 2 13 16,-4 0-19-16,0 1-27 0,-4 0-30 0,-2 6-38 16,-2 3-31-16,-2 2-20 0,-2 5-15 0,0 3-16 0,-1 6 3 15,3 2-24-15,0 4 17 0,2 0-27 0,4 5 15 16,2 2 166-16,6 3-218 0,2-2 22 0,6 1-25 15,2 1 1-15,5-3-14 0,3-2 148 0,4-4-259 16,-2-2-28-16,4-5-21 0,0-2-47 0,3-6-87 16,0-2-126-16,2-3-117 0,-2-6-164 0,0 0-194 15,0-4-142-15,5-5-1242 0,-5-1-898 0</inkml:trace>
  <inkml:trace contextRef="#ctx0" brushRef="#br0" timeOffset="20532.62">25937 4614 153 0,'-13'-19'893'0,"-4"2"-26"0,-1 0-70 0,-3 4 1 0,-4 1-103 0,-3 4-98 0,-1 3-113 0,-2 4-72 0,-1 2-97 15,4 8-41-15,0 1-70 0,4 3-19 0,1 3-59 16,4 2-5-16,4 3-69 0,3 1-81 16,7-1 106-16,3 3-267 0,6-3-29 0,6-1-41 0,3 0-32 15,6-4-37-15,4-1-3 0,4-3 35 0,3-7 61 16,2 0 98-16,-2-5-21 0,0-5 93 0,-5-2-5 15,1-3 117-15,-5-3 134 0,-1-3 118 0,-4-1 56 16,-3-5 45-16,-2 0 53 0,-2 0 32 16,-2-1 99-16,-2 3 39 0,-2-1 39 0,-1 2 1 0,-2 2 164 0,3-1-233 15,-3 7-38-15,2 0-60 0,-2 4-88 0,0 7-110 16,-2-7-85-16,2 7-45 0,-7 14 200 0,1 5-293 16,1 5-10-16,-2 6-23 0,0 8 11 0,0 6-14 15,5 6 3-15,-1 4 8 0,4 6-29 0,3 2 10 16,3 6 38-16,5 0 18 0,0 3 58 0,2 2-24 15,-4-3 243-15,2-1-321 0,-2-1 2 0,-6-8-14 16,-2-4-22-16,-4-5-69 0,-2-10-72 0,-1-6-70 16,-3-7-6-16,-2-5 1 0,-2-10 5 0,-7-6 29 15,0-8 31-15,0-8 41 0,-4-7 4 0,1-6 30 16,0-6 10-16,2-7 51 0,2-3 43 0,1-1 63 0,3 1 39 16,4-1 30-16,2 2 35 0,5 1-33 15,1 3 10-15,4 1-48 0,3 3 194 0,1 1-280 16,3 3-16-16,5 1-9 0,2 0-30 0,1 5-92 0,6 0-140 15,-1 2-151-15,8 1-269 0,-4 5-296 0,6-1-37 16,-1 3-464-16,-3-1-283 0,0 0-1331 0,0 2-1427 16</inkml:trace>
  <inkml:trace contextRef="#ctx0" brushRef="#br0" timeOffset="20719.58">26371 4672 694 0,'3'-27'1333'0,"-1"5"37"0,-2 3 143 15,3 4-186-15,-1 4-25 0,-2 3-365 0,0 8-34 0,0 0-347 0,0 15 68 0,2 7-237 0,-1 7-43 16,0 8-26-16,2 8-29 0,1 2-33 0,-1 5-24 16,3 4-31-16,-1 0-33 0,2 1-30 0,-3 0 195 15,0-2-302-15,-3-1 161 0,-1-3-360 0,0-2 15 16,-2-6-417-16,-2-4-216 0,-4-4-161 0,3-6 50 16,1-9-449-16,-5-7-225 0,0-4-1196 0,-6-11-1313 15</inkml:trace>
  <inkml:trace contextRef="#ctx0" brushRef="#br0" timeOffset="20916.91">26264 4854 660 0,'9'-56'862'0,"2"8"-38"16,3 1 41-16,2 5 38 0,0 6-53 0,7 4-96 15,0 3-62-15,7 3-76 0,-2 8-6 0,4 4-118 16,2 6-68-16,3 7-101 0,0 7-40 0,-3 8-100 0,-4 3 26 16,-4 6-82-16,-8 4-12 0,-7-1-33 0,-7 2 8 15,-9 1-49-15,-9-7 27 0,-7 4-28 0,-7-2-8 16,-6-3-3-16,-6-2-32 0,-1-3-36 0,-2-4-87 15,-1-2 77-15,1 0-366 0,2-1 66 0,5-4-369 16,4-1-217-16,6-2-170 0,5-2-239 0,3-1-760 16,10-4-720-16</inkml:trace>
  <inkml:trace contextRef="#ctx0" brushRef="#br0" timeOffset="21266.1">27253 4577 1243 0,'-10'-9'1015'0,"-3"2"-91"16,-4 3 28-16,-3 4-77 0,-2 2-107 0,0 0-115 15,3 8-51-15,-4 1-107 0,0 3-73 0,5 4-106 16,-1 2-29-16,4 0-82 0,2 4-20 0,7 1 86 16,3-2-344-16,3 1-104 0,3-1 80 0,4 1-260 15,5-5 185-15,1-4-219 0,2-3 62 0,0-3 56 0,-1-5 55 16,2-4 63-16,0-5 127 0,-2-7 336 0,2-1-64 15,-5-6 124-15,2-2 140 0,-4 1 123 0,0-3 36 16,-1 1 18-16,-3-1 35 0,0 4 87 0,-2 1-9 16,1 5 85-16,0 3-118 0,-2 1-131 0,-1 3-141 15,-1 6-124-15,0 0-51 0,0 0-219 0,10 11 44 16,-6 6-143-16,2 5 0 0,1 6 0 0,0 0 0 16,4 3 0-16,0 1 0 0,1-1-146 0,0 0-270 15,1-1-85-15,1-1-55 0,3-3-164 0,1-1-238 16,-2-1-274-16,2-3-115 0,0-2-265 0,1-5-223 15,2-3-952-15,-3-5-1323 0</inkml:trace>
  <inkml:trace contextRef="#ctx0" brushRef="#br0" timeOffset="21482.5">27411 3923 684 0,'3'-32'1074'16,"2"6"-26"-16,5 6-12 0,3 4-106 0,6 7 29 15,8 10-304-15,6 12 135 0,7 15-176 0,7 13-6 16,8 15-14-16,5 13-47 0,4 14-72 0,-1 7-38 16,-1 19-1-16,-3 10-42 0,-9 7-14 0,-12 1-26 0,-13-4-64 15,-16 1 197-15,-16-5-319 0,-16-3 207 0,-19-6-328 16,-21-6-158-16,-18-6-216 0,-18-9-312 0,-13-4-353 16,-10-11-270-16,-12-6-469 0,-10-10-1586 15,-8-8-1523-15</inkml:trace>
  <inkml:trace contextRef="#ctx0" brushRef="#br0" timeOffset="21972.1">28403 4260 871 0,'12'-11'1365'0,"-3"4"-72"0,-2 1-96 0,-3 2-122 0,-4 4-67 0,9-9 4 0,-9 9-146 15,0 0-112-15,6-4-126 0,-6 4-98 0,0 0-72 16,0 0-79-16,0 0-16 0,0 0-70 0,0 0-20 16,0 0-63-16,0 0-12 0,0 0-53 0,0 0 1 15,3-6-41-15,-3 6 9 0,0 0-45 0,0 0-5 0,0 0-150 16,0 0-239-16,-3-6-492 0,3 6-466 16,0 0-407-16,-15 4-461 0,4-1-638 0,-1 3-1323 15</inkml:trace>
  <inkml:trace contextRef="#ctx0" brushRef="#br0" timeOffset="25634.13">13769 10382 1385 0,'1'-31'1250'0,"-1"1"-106"0,-1 5 43 0,-2 1 29 0,3 6-39 0,0 4-115 0,-2 2-224 0,0 5-184 0,2 7-150 16,0 0-103-16,-7 8-76 0,-1 12-76 15,-1 7 2-15,0 6-49 0,-2 7-28 0,-1 3-27 0,0 1-27 16,1 2-44-16,2 3 5 0,4 0 191 0,2 2-252 16,5-4 208-16,2 3-242 0,2-6 6 0,3 1-8 15,5-7 6-15,-1-4 1 0,1-7-20 0,-1-6-30 16,-1-2-32-16,1-6 15 0,-4-6 21 0,3-1 11 16,-1-5 0-16,1-5 12 0,0 1 8 0,1-5-5 15,1 0 2-15,-1-1-6 0,0 4 16 0,-2-1-8 16,-2 3-10-16,-9 3-23 0,17 0-11 0,-11 12 23 15,1 4 16-15,2 9-3 0,2 9 14 0,2 7 2 0,1 8-7 16,0 8 183-16,1 4-201 0,-2 10 20 0,-1 5 74 16,-2 3 241-16,-5-3-238 0,-6-2 257 15,-8-6-181-15,-8-4 131 0,-11-6 150 0,-10-3 78 16,-16-8 124-16,-10-6 177 0,-18-6-337 0,-15-6-22 16,-15-8-432-16,-17-1 0 0,-4-4 0 0,-5-2 0 0,-7-1 0 15,-4-1 0-15,-2 1 0 0,0-1 0 0,8-1 0 16,-1 5 0-16,9 2-796 0,1 2-782 0,14 4-143 15,9 4-538-15,6 1-1778 0,17 7-1792 0</inkml:trace>
  <inkml:trace contextRef="#ctx0" brushRef="#br0" timeOffset="38849.64">28569 4335 112 0,'0'-14'453'16,"0"-1"107"-16,3-1 116 0,-3 2-86 0,2-2 36 0,0 1-22 0,0 2-17 0,-1 0-100 0,3 0-25 0,-2 2-59 0,0 0-39 0,2 0 6 16,2 3 4-16,-6 8 0 0,7-14-2 0,-7 14-60 15,0 0-69-15,0 0-65 0,6-10-61 0,-6 10-19 16,9 12-8-16,-4 2-26 0,3 5-3 0,-3 6-7 16,-1 6-15-16,-3 5-3 0,-1 4-5 0,-4 3-20 0,-5 3 200 15,-5 1-219-15,-2 2 1 0,-6 1 1 16,-2-4 7-16,-2 3 12 0,-3-5-43 0,1-2-46 0,1-3-53 15,-1-2-47-15,1-4-14 0,1-3-53 0,2-5-13 16,5-4-1-16,2-4 9 0,4-3 42 0,3-3 54 16,10-11 50-16,-9 11 46 0,9-11 18 0,12-5 24 15,-2 1 30-15,8-4 27 0,4-3 40 0,4 1 17 16,2-1 16-16,3 5 1 0,-3 2-34 0,0 2-22 0,-4 7-12 16,-3 2-8-16,2 8-4 0,-6 8-27 15,-3 12 13-15,-7 3 0 0,1 6 15 0,-6 5-47 16,-2 2 57-16,-2 2 154 0,-2 1-204 0,-1 1 20 0,1 2 13 15,0-2 15-15,6 0 9 0,4-2 26 0,5-2 43 16,6-1 14-16,8-7 24 0,5-2 10 0,7-5 18 16,6-3-39-16,6-6 23 0,8-3-55 0,5-4 9 15,6-4-45-15,2-3 2 0,6-2-48 0,-2-4-88 16,-1-3 50-16,-3-1-408 0,-5-1 13 0,-6-4-450 16,-10 4-231-16,-6-5-95 0,-9-1-1139 0,-9-1-915 15</inkml:trace>
  <inkml:trace contextRef="#ctx0" brushRef="#br0" timeOffset="41900.44">4080 15718 519 0,'3'-20'1059'0,"-3"1"95"0,0 0 89 16,1 0 8-16,0 5-61 0,2 2-79 0,-2 3-160 0,0-1-194 15,-1 10-142-15,4-7-142 0,-4 7-107 0,9 13-77 16,0 3-59-16,3 7-36 0,-1 5-26 0,3 4-34 15,-2 4-36-15,2 0-16 0,-4 1-13 0,3 1-13 0,-2-3-24 16,-1 0-32-16,1-1-80 0,-1-6 33 0,-4-4-27 16,1-4-13-16,-1-2 11 0,-3-5 45 0,2-6 119 15,0-2 52-15,-5-5 9 0,10-11-19 16,-1 1 4-16,2-7 14 0,1-4 0 0,0-3-15 0,2-2-2 16,-2-5-34-16,4-3 1 0,-1 0-28 0,-2-1-8 15,0 1-11-15,-1-2-17 0,-1 0-20 0,-1 4-82 16,0 4-142-16,-2 1-179 0,-2 7-287 0,-2 4-289 0,1 4-194 15,-2 6-338-15,-3 6-80 0,0 0-1085 0,2 7-1245 16</inkml:trace>
  <inkml:trace contextRef="#ctx0" brushRef="#br0" timeOffset="42132.53">4530 15965 198 0,'-9'19'444'0,"-1"1"157"16,4-1-103-16,-1 1-95 0,2 2-76 0,1-3-53 15,4 1-59-15,1-3-23 0,5-1-29 0,0-2-32 16,9-3-23-16,-1-3 7 0,7-3 33 0,-2-3 77 16,4-2 87-16,0-7 59 0,0-4 86 0,-6 0-15 0,0-7 148 15,0 0 2-15,-4-3 88 0,-4-1 17 16,-3 0-8-16,-2-1-83 0,-4 3-80 0,-2 1-104 0,-5 2-76 16,-2 3-76-16,-4 3-34 0,-1 2-66 15,-5 2-34-15,1 4-98 0,-4 3-182 0,1 3-250 0,-1 5-289 16,2-1-119-16,-2 3-124 0,5 0-418 0,-2 4 28 15,5-3-1102-15,0 1-1014 0</inkml:trace>
  <inkml:trace contextRef="#ctx0" brushRef="#br0" timeOffset="42399.2">5221 15715 136 0,'0'0'494'0,"3"16"202"0,-2-2 111 15,0 3-55-15,1 7-26 0,-1 1 5 0,3 2-152 16,-3 3-56-16,2 2-50 0,1-1-62 0,0 1-59 16,-1 3-53-16,4-4 14 0,-5 1-102 0,2-2 17 15,1-1-114-15,-2-6 40 0,1-1-96 0,-2-4 19 0,1-2-191 16,-1-4 49-16,-3-2-120 0,1-10 152 15,4 8-137-15,-4-8-83 0,1-6-265 0,-2-1-219 0,-2-4-220 16,6-4-1151-16,-6-2-723 0</inkml:trace>
  <inkml:trace contextRef="#ctx0" brushRef="#br0" timeOffset="42549.44">5168 15666 381 0,'-10'-26'915'0,"2"1"67"0,1 1 107 0,1 6-28 16,2 3-61-16,0 2-174 0,1 3-105 0,0 2-77 0,2 2-135 15,1 6-107-15,-1-10-136 0,1 10-272 0,0 0-320 16,0 0-210-16,0 0-44 0,0 0-163 0,2 8-121 16,1 2-185-16,-2-5-898 0,5 1-635 0</inkml:trace>
  <inkml:trace contextRef="#ctx0" brushRef="#br0" timeOffset="42899.61">5718 15530 523 0,'21'-6'1077'15,"-3"3"-73"-15,-4 1-74 0,0 5-76 0,-1 5-92 0,-2 8-81 16,1 2-47-16,-3 7 1 0,0 7-50 16,-4 3-49-16,-1 4-97 0,-2 2-84 0,-1 0-66 15,2 4-66-15,0-2-42 0,2 3-60 0,1-1-53 0,-1-3-118 16,2-3-43-16,-1-2-109 0,2-2 6 0,-2-8-128 16,2-2 28-16,-3-7-86 0,0-4 118 0,-2-5-17 15,-3-9 110-15,0 0-12 0,2-6 91 0,-4-9-64 16,-4-1 110-16,-1-6-71 0,-6 0 43 0,-4-2 16 15,-2-1 97-15,-1 1 52 0,-6 2 13 0,-2 0 14 16,0 5 20-16,-4 4 66 0,-1 5-100 0,-2 3 37 16,1 4-83-16,2 4 42 0,2 7-58 0,2 1-13 15,4 4 10-15,6 6 13 0,4 2 57 0,5 0-55 0,2 2 53 16,4-3-25-16,3 2 58 0,1-2 175 16,12-2-161-16,-3-3 195 0,2-4-173 0,3-1 202 0,0-4-241 15,6-3-28-15,2-3-12 0,1-1-28 0,3-4-37 16,1-1-191-16,3-3-172 0,-2 0-306 15,3-4-216-15,0 3-401 0,1-2-161 0,4-2-941 0,-1 2-955 16</inkml:trace>
  <inkml:trace contextRef="#ctx0" brushRef="#br0" timeOffset="43432.25">7155 15749 495 0,'10'-9'809'0,"-5"3"61"0,-1-1-92 0,3 0 72 0,-2 1-159 0,1 1-47 0,-6 5 32 0,8-10-90 0,-8 10 34 16,4-8-6-16,-4 8-13 0,0 0-54 0,0 0-25 15,2-6-46-15,-2 6-42 0,0 0-39 0,0 0-62 16,0 0-54-16,-2-5-70 0,2 5-18 0,-16 0-47 0,2 1-25 15,-7 2-30-15,-5 1-8 0,-1 1-16 16,-6 3-21-16,0 1-5 0,-3-1-13 0,3 5 2 0,1-3-22 16,2 3-21-16,6-3 25 0,5 3-10 15,2 0 11-15,6-1-5 0,11-12 3 0,-8 27-13 16,8-27-9-16,17 25 32 0,3-11-4 0,7 2 6 0,7 2-25 16,6 1 44-16,1 1 1 0,5 4-19 15,-5 3 36-15,-3-2 179 0,-2 1-264 0,-8 0 25 0,-5-2 19 16,-5 0-14-16,-8-2 3 0,-2 0 11 0,-7-3 7 15,-3-1-2-15,-3-3-6 0,-7-1-3 0,-2 0 10 16,-1-3-75-16,-4-3-135 0,0-3-249 0,-2 0-264 16,2-4-277-16,-2-1-281 0,2-1-383 0,0-4-1363 15,1-1-1404-15</inkml:trace>
  <inkml:trace contextRef="#ctx0" brushRef="#br0" timeOffset="43749.73">7317 15959 466 0,'16'-10'882'0,"0"3"37"15,1 3-121-15,2 3-29 0,-1 2-132 0,4 4-108 16,-1 2-93-16,2 2-71 0,2 0-80 0,-1 2-44 16,2-3-28-16,-1 3-49 0,1-3-30 0,-6 1-20 15,1-1-40-15,-7-4-14 0,-2-1-5 0,-12-3-29 16,17-3-2-16,-9-3 4 0,-6-3-13 0,-2 1 3 16,0-4-1-16,-6-3 30 0,1-1 37 0,-3 1 36 15,-2 0 18-15,-3 2 4 0,0 1-4 0,-2 1-2 0,1 3-28 16,-4 2-16-16,0 4-22 0,-1 2-13 0,1 2 2 15,0 4-27-15,-1 5 2 0,4 2-5 0,1 1 10 16,1 4-10-16,4-1 13 0,0 3 21 0,5-2 39 16,3 1 26-16,2-3 26 0,0 0 45 0,7-3 56 15,-2 0 89-15,6-2-1 0,2-4-14 0,0-1-48 16,5-1-45-16,-1-5-53 0,3 0-27 0,0 0-38 16,1-5-45-16,4 0 86 0,2 1-455 0,2-2-184 15,4-1-176-15,0 1-172 0,8 0-215 0,-1-3-104 16,3 5-107-16,2-6-1188 0,-3-1-1037 0</inkml:trace>
  <inkml:trace contextRef="#ctx0" brushRef="#br0" timeOffset="43984.43">8184 15454 650 0,'-3'-18'1077'0,"1"2"93"0,-2 4 233 15,4 2-68-15,0 2-259 0,-1 1-103 0,1 7-195 16,0-6-136-16,0 6-201 0,-3 6-77 0,2 5-2 16,-3 7-50-16,0 7-1 0,3 6-48 0,1 3 37 0,1 5-5 15,3 4-32-15,1 0-33 0,5 3-44 0,-2-3-48 16,1 2 5-16,4-4-52 0,-4-1-44 0,-2-6-142 16,1-2 48-16,-4-3-553 0,-3-4-260 0,-1-3-194 15,-5-2-338-15,1-6-258 0,-5-3-1177 0,0-6-1335 16</inkml:trace>
  <inkml:trace contextRef="#ctx0" brushRef="#br0" timeOffset="44149.5">7968 15879 572 0,'-9'-11'1056'15,"5"4"20"-15,-1 0 142 0,4 1-120 16,1 6-133-16,1-8-223 0,8 4-66 0,5 2-137 16,0 1-88-16,8-1-102 0,2 1-43 0,4 1-96 0,3-1-24 15,1 1-74-15,2-2-87 0,2-1-204 0,-1 1-113 16,2-4-233-16,0 2-110 0,0 0-104 0,1-2-281 15,2 2-126-15,4-1-942 0,3 0-706 0</inkml:trace>
  <inkml:trace contextRef="#ctx0" brushRef="#br0" timeOffset="44565.37">9206 15584 2 0,'3'-11'687'0,"-3"2"235"16,0 0 103-16,0 3-32 0,0 6-90 0,1-8-151 0,-1 8-131 15,0 0-103-15,0-9-63 0,0 9-12 0,0 0-54 16,0 0-61-16,0-6-31 0,0 6-22 16,0 0 8-16,0 0 20 0,0 0 38 0,0 0 39 0,0 0 10 15,0 0 9-15,0 0-20 0,-2-8 34 0,2 8-79 16,-2-6-49-16,2 6-70 0,-1-12-27 16,0 5-54-16,-1 1-31 0,1-1-5 0,0 0-21 0,-2-1-27 15,3 8 11-15,0-11-21 0,0 11 17 0,0 0-2 16,-2-17 47-16,2 17-4 0,0 0 59 0,-4-14-30 0,4 14 61 15,0 0-5-15,0 0-2 0,-1-18 0 0,1 18-21 16,0 0-14-16,-4-15-13 0,4 15-30 16,0 0-36-16,-8-15 24 0,8 15-5 0,0 0-15 0,-5-13 0 15,5 13-19-15,0 0-16 0,0 0-12 0,0 0-11 16,0 0-13-16,0 0-10 0,0 0-11 0,0 0-21 16,0 0-10-16,0 0 21 0,0 0 7 0,-14 20 14 15,13-4 7-15,-1 6-76 0,2 4 107 0,2 7-68 16,-1 4 98-16,4 2-83 0,-1 6 105 0,1 1-80 15,3-1 93-15,-2 1-105 0,2 0 92 0,-3 0-80 16,0-2 69-16,-2-1-27 0,-2-3-60 0,-1-1-186 0,0-3-103 16,-3-5-182-16,-2 1-283 0,1-3-365 15,-6-4-202-15,1-5-546 0,-2-4-1894 0,-7-2-1694 16</inkml:trace>
  <inkml:trace contextRef="#ctx0" brushRef="#br0" timeOffset="44733.15">8601 15854 907 0,'-7'-19'1103'15,"5"0"-10"-15,4 5 88 0,7 0-183 0,8 3-138 0,7 2-168 0,6 0-6 0,8 4-103 0,5-1-44 0,6-1-114 0,3 2-62 0,3 0-90 0,4 0-48 16,0-3-45-16,-2 2-77 0,-2-2-153 0,0-1-202 16,-8 0-165-16,-1 2-319 0,-5-3-289 0,-5 4-244 15,-1 5-1301-15,-6-5-1159 0</inkml:trace>
  <inkml:trace contextRef="#ctx0" brushRef="#br0" timeOffset="44885.4">9017 16037 114 0,'-14'17'561'16,"5"-3"283"-16,4 1 67 0,4-5 109 0,5 3-39 0,3-3-3 16,7-2-82-16,4-1-64 0,5-1-31 0,3 0-146 15,-1-3-136-15,5-1-96 0,-5-2-108 0,2-3-243 0,0 1-264 16,0-2-305-16,1-4-253 0,0 3-263 15,-1-4-249-15,2-2-1222 0,-1-1-1077 0</inkml:trace>
  <inkml:trace contextRef="#ctx0" brushRef="#br0" timeOffset="45199.73">9553 15999 424 0,'2'-6'907'0,"-2"6"27"0,0 0-138 15,12 6-10-15,-7 0-81 0,1 4-53 0,1 2-48 16,3 4-55-16,-4-1-61 0,3 4-16 0,-4-3-54 15,0 3-26-15,-2-1-101 0,1-2-39 0,-6 0-63 16,0-3 38-16,-2-1-100 0,0 0 5 0,-2-5-42 0,-2 2 13 16,-2-5-43-16,10-4 22 0,-14 2-52 0,14-2 32 15,-10-9-33-15,7 1 11 0,6-3-37 16,0-3 23-16,5-3-31 0,5-3 20 0,4 1 68 0,3-2 78 16,-1 0 110-16,5 2 43 0,1 0 8 0,-2 6 1 15,-1-2 17-15,3 5-45 0,-3 3-54 0,-3 2-67 16,0 5-25-16,0 0-45 0,-1 6-12 0,-1 1-40 15,-4 5-2-15,2 3-11 0,-2 2 3 0,-3 1-16 0,0 0 226 16,-2 0-322-16,-4-1-94 0,0-1-119 0,-2-2-233 16,-3 0-161-16,-2-2-188 0,1-2-88 0,-4-1-214 15,1-5-198-15,-1 0-50 0,6-4-909 0,-14-4-924 16</inkml:trace>
  <inkml:trace contextRef="#ctx0" brushRef="#br0" timeOffset="45532.85">10056 15845 306 0,'10'-37'950'0,"2"2"153"0,-1 1 124 0,-3 7 141 16,1 1-95-16,-1 6-102 0,-1 4-77 0,1 3-180 16,-3 3-200-16,-1 6-158 0,-4 4-111 15,13 7-81-15,-7 9-51 0,-1 9-62 0,3 2-48 0,-4 6-45 0,0 4-34 16,-2 1-11-16,2 4-35 0,-2-1-16 16,0 1-15-16,0 1 13 0,-3-2-12 0,5-1-15 15,-4-2 9-15,0-2-23 0,-1-6-65 0,-1-2-107 16,1-6-203-16,-3-1-234 0,-1-7-139 0,-1-2 25 15,-2-7-107-15,8-5 28 0,-20-2 13 0,9-8 102 0,1-5 128 16,-1-6 168-16,2-5 106 0,1-6 62 0,3-5 213 16,2-7 74-16,1-7 118 0,3-4 117 0,0-7 108 15,3-1 121-15,3-5 60 0,-1 5 46 0,2-1-72 16,-1 3-28-16,1 6-44 0,0 6-30 0,1 3-58 16,1 7-23-16,1 4-56 0,3 5-36 0,2 5-87 15,1 4-48-15,4 5-39 0,-1 6-36 0,6 4-21 16,2 6-26-16,3 5-13 0,1 5-76 0,0 6-139 15,2 3-242-15,-2 6-354 0,-2 4-265 0,-5 2-251 0,1 3-357 16,-11 0-203-16,-3 1-566 0,-6-1-1013 16</inkml:trace>
  <inkml:trace contextRef="#ctx0" brushRef="#br0" timeOffset="45899.61">9870 15902 143 0,'6'-6'673'15,"5"2"116"-15,7-1-35 0,4-1-174 0,8 1 24 16,1 2-192-16,4-5-28 0,6 1-151 0,-2 0-79 16,4-1-163-16,0-4-166 0,1 2-120 0,0-2-111 0,1 0-65 15,3 2-3-15,1 3 64 0,2 1-5 0,0 4-41 16,-6 1 27-16,1 2 144 0,-9 1 61 0,-5 4 58 16,-5 1 203-16,-8 0 117 0,-8 5 61 0,-3 0 28 15,-6 3 94-15,-4 1 131 0,-3 3-113 0,-4 0-3 16,2 3-61-16,-2 0 76 0,0 1-109 0,1 2 56 15,4 0-118-15,2-3 46 0,4 2-18 0,6 0-14 16,2-1-14-16,7-2-8 0,3-2-1 0,8 0 4 16,4-2-46-16,3-3 46 0,-1-3-57 0,-2-7 89 15,-2-2-51-15,-4-6 114 0,-4-6 13 0,-4-3 67 16,-1-8 6-16,-6-2-43 0,-1-5-11 0,-6-3-23 16,-1 0-32-16,-6-1-47 0,-1 1-41 0,-5 5-43 0,-2 1-37 15,-7 2-30-15,-3 6-92 0,-3 4-138 0,-4 2-155 16,-4 4-147-16,0 3-139 0,-4 4-115 0,1 4-153 15,-4 0 25-15,4 2-1422 0,-1 3-878 0</inkml:trace>
  <inkml:trace contextRef="#ctx0" brushRef="#br0" timeOffset="46366.24">12009 15033 813 0,'5'-19'1076'0,"0"4"34"0,-1 3 4 0,-3 5-218 0,-1 7-167 0,0 0-61 0,-20 15 60 0,-1 8 101 0,-3 6-41 16,-5 10-64-16,-3 5-76 0,0 9-44 0,1 5-63 16,3 7-70-16,6 8 8 0,3 3-134 0,6 1-23 15,6 3-98-15,7-1-8 0,7 2-79 0,6-1 16 16,9 2-54-16,5-2 259 0,7-1-332 0,8-4-16 0,8-1-54 16,4-7-80-16,7-3-123 0,8-7-232 0,0-1-386 15,7-9-432-15,-4-4-309 0,0-13-581 16,0-3-684-16,-5-10-1354 0</inkml:trace>
  <inkml:trace contextRef="#ctx0" brushRef="#br0" timeOffset="46899.36">12787 15241 458 0,'0'0'1002'16,"18"-1"47"-16,-13 4-249 0,3 6 59 0,-3 9 11 0,4 5 123 0,-4 8-274 0,0 5 4 0,2 3-26 0,-1 3-99 16,2 3-93-16,-3-1-89 0,0 2-83 0,0 0-63 15,-2-5-34-15,-1 1-58 0,-1-4-36 0,1-4-24 16,-2-2-183-16,-3-7-215 0,1-3-223 0,-1-2-180 15,-1-9-140-15,0 1-108 0,-1-7-228 0,5-5-162 16,-14-5-821-16,8-5-754 0</inkml:trace>
  <inkml:trace contextRef="#ctx0" brushRef="#br0" timeOffset="47066.66">12750 15205 680 0,'-6'-30'994'16,"-1"4"-6"-16,0 4 134 0,2 2 0 0,2 3-153 15,2 1-189-15,-1 4-96 0,1 4-114 0,1 0-120 0,0 8-123 16,0-12-211-16,0 12-308 0,0 0-286 16,0-7-308-16,0 7-95 0,0 0-137 0,8 6-1207 15,-8-6-834-15</inkml:trace>
  <inkml:trace contextRef="#ctx0" brushRef="#br0" timeOffset="47383.13">12946 15287 84 0,'15'11'505'16,"0"3"200"-16,3 3 142 0,1 3-36 0,1 2 1 0,0 3-107 16,-3 2-109-16,2 2-90 0,-1 2-68 0,-3-1-88 15,-1 0-69-15,-5 0-42 0,1-1-14 0,-3-4-52 16,-1-3-40-16,-3-2-30 0,-3-3-55 0,-2-2-59 16,0-4-13-16,-3-3 2 0,1-2-19 0,4-6-4 15,0 0-24-15,-14-5 14 0,11-2 2 0,3-5 0 16,0-2 31-16,5-5 10 0,3-3 38 0,5-4 61 15,1-2 103-15,4-3 88 0,0 4 107 0,2 1 52 0,2 1 20 16,-4 3 40-16,2 8-24 0,-3-2-62 0,1 2-73 16,-2 7-74-16,2 3-38 0,1 5-62 0,-2 4-24 15,1 5-26-15,-3 4-9 0,2 5-39 0,-4 2-8 16,-1 4 2-16,-1 2-23 0,-5 1-43 0,0-2-62 16,-2 0 123-16,1-1-408 0,-5 0-77 0,1-5-55 15,-2-1-124-15,1-3-105 0,0-1-141 0,-1-4-28 16,0 1-111-16,1-5 44 0,0-7 12 0,2 7-1027 15,-2-7-644-15</inkml:trace>
  <inkml:trace contextRef="#ctx0" brushRef="#br0" timeOffset="48066.48">13801 14965 158 0,'-3'-10'526'0,"2"2"156"0,-2-2 1 0,1 3 14 0,-1 2-70 16,3 5-72-16,-1-9-100 0,1 9-45 0,0 0-46 0,-3-5-33 0,3 5-19 0,0 0 12 0,0 0-4 15,0 0 12-15,0 0 54 0,0 0 41 0,0 0 15 16,0 0 9-16,3-6 1 0,-3 6-5 0,0 0 1 16,0 0-53-16,0 0-31 0,0 0-68 0,0 0-22 15,0 0-31-15,0 0 3 0,0 0 6 0,0 0-46 0,0 0 27 16,0 0-40-16,0 0-21 0,0 0-41 16,0 0-7-16,0 0-43 0,0 0-8 0,0 0-34 15,0 0 15-15,0 0-37 0,0 0 6 0,0 0-31 16,0 0 23-16,0 0-18 0,0 0-6 0,0 0-1 0,0 0 28 15,5 11-12-15,-5-11 2 0,0 0-15 0,0 0 19 16,0 0-13-16,0 0 19 0,0 0-18 0,0 0 28 16,0 0-17-16,0 0 8 0,0 0-20 0,0 0 24 15,0 0-27-15,0 0 20 0,0 0-16 0,0 0 13 16,0 0-30-16,0 0 26 0,0 0-22 0,0 0 21 16,0 0-34-16,0 0 8 0,0 0-25 0,0 0 13 15,0 0-8-15,0 0 7 0,0 0 10 0,0 0 8 16,0 0-22-16,0 0 23 0,0 0-12 0,0 0 24 0,0 0-23 15,0 0 23-15,0 0-17 0,0 0 25 0,0 0-11 16,0 0 11-16,0 0-15 0,0 0 12 16,0 0-3-16,0 0 17 0,0 0-13 0,0 0 5 0,0 0-18 15,0 0 31-15,0 0-25 0,0 0 13 0,0 0 0 16,0 0 6-16,0 0-17 0,0 0-8 0,0 0-34 16,0 0 8-16,1 19 6 0,-1-5 3 0,2 8-2 15,0 5 31-15,1 6-4 0,3 5 22 0,-1 3 9 16,4 5-1-16,0 6 26 0,0 0 1 0,1 3-22 15,-1 1 15-15,0 2-27 0,1-3 21 0,-1 1-36 0,-2-5-3 16,-1-1-47-16,3-5-88 0,-5-5-125 0,0-5-195 16,0-5-264-16,-2-2-209 0,-1-5-186 0,-2-3-214 15,-1-6-256-15,-5-6-1126 0,-6-5-1286 0</inkml:trace>
  <inkml:trace contextRef="#ctx0" brushRef="#br0" timeOffset="48233.55">13531 15505 656 0,'3'-12'948'0,"2"2"-21"0,1 2-17 0,3-1-59 0,5 2-138 0,3 3-134 0,3-2-109 0,2 5-91 0,5-4-78 0,1 3-48 16,0 0-35-16,5 0-54 0,0 1-115 0,2-3-143 0,3 1-138 16,-1-3-105-16,0 1-110 0,1-2-119 15,-4 0-205-15,3-3-243 0,-5-2-619 0,1 2-528 16</inkml:trace>
  <inkml:trace contextRef="#ctx0" brushRef="#br0" timeOffset="48649.39">14808 15184 1285 0,'10'-3'1265'16,"-10"3"-248"-16,15-2-100 0,-8 4-114 0,-1 4-71 15,2 9-44-15,-1-1 0 0,1 10 4 0,-2 1-99 16,2 3-46-16,-4 4-86 0,4 2-58 0,-3 0-72 16,-1 3-57-16,-2-1-44 0,1 0-20 15,-2-1-63-15,-1-4-27 0,-1-1-43 0,-2-4-190 0,1-3-287 16,-4-4-271-16,1-5-188 0,-1-1-117 0,-3-5-259 15,0-4 18-15,-2-4-1199 0,2-7-1014 0</inkml:trace>
  <inkml:trace contextRef="#ctx0" brushRef="#br0" timeOffset="48833.1">14620 14911 773 0,'-4'-22'1048'0,"0"3"-10"0,3 3 224 0,1 2-45 16,0 1-161-16,4 2-135 0,-2 2-132 0,1 1-156 0,-3 8-73 16,4-9-194-16,-4 9-132 0,4-7-264 15,-4 7-247-15,0 0-160 0,0 0-127 0,0 0-150 16,15 14-97-16,-15-14-140 0,13 15-139 0,-7-9-991 16,1 2-698-16</inkml:trace>
  <inkml:trace contextRef="#ctx0" brushRef="#br0" timeOffset="49200.33">15336 14889 672 0,'21'-6'1035'0,"-4"3"-49"0,-2 2-66 15,-3 5-71-15,-1 6-70 0,2 6-30 0,-5 6-42 16,-1 7 30-16,2 4-40 0,-5 4-70 0,1 2-106 16,-1 3-49-16,3 5-86 0,-2 3-60 0,1 0-50 15,0 0-40-15,-2 3-43 0,0-5 170 0,1-2-277 16,-2-5-40-16,-2-4-133 0,5-5-168 0,-4-8-122 15,0-1-85-15,-2-8 49 0,0-4 86 0,3-5 65 0,-3-6 46 16,-7-4 27-16,-2-7 35 0,2-7 28 0,-5-6 35 16,0-2 13-16,-1-5 17 0,-3-1 20 15,2-1 42-15,-2 1 68 0,-1 3 27 0,-1 4 59 0,1 2-16 16,1 4 17-16,1 6-55 0,-1 4-7 16,2 6-40-16,-2 6 14 0,0 6-20 0,2 4 23 0,-1 8 12 15,2 0 22-15,2 4 40 0,-2 1 12 0,5 3 26 16,3-1 0-16,1 0 3 0,4-2-27 0,1-2 7 15,3-2 2-15,3-3-51 0,3-2 284 0,1-4-224 0,7-1-6 16,-1-4-32-16,2-2-22 0,2-2-5 16,-1-2-63-16,4-4-27 0,-1-1-110 0,-1-1-215 0,2-1-329 15,-1-3-235-15,0-1-240 0,-2 3-320 0,2-3-176 16,-3-2-942-16,-2 0-1136 0</inkml:trace>
  <inkml:trace contextRef="#ctx0" brushRef="#br0" timeOffset="49765.88">16219 15698 479 0,'0'0'991'0,"0"0"-27"0,7 3-182 0,-7-3-38 0,2 11-49 0,-4-5-44 0,0 7-44 0,-2-1-57 16,-2 4-71-16,-1 0-25 0,-2 2-80 0,0 0-63 15,-3 1-54-15,0 0-50 0,-2 0-128 0,0-1-319 16,2-2-309-16,-3 1-416 0,3-1-159 0,-1-4-1203 15,2-1-929-15</inkml:trace>
  <inkml:trace contextRef="#ctx0" brushRef="#br0" timeOffset="50365.66">17502 15097 268 0,'15'-18'475'0,"-1"0"44"0,0 0 173 0,-5 2-61 0,0 1 75 0,-5 2-78 0,-3 0-84 0,-2 3-79 0,-4 0-81 0,-5 2-62 0,-8 2-56 16,-4 3-46-16,-8 1-28 0,-1 7 3 0,-3 2-60 15,-4 2 4-15,1 6-28 0,1 1 2 0,-1 3-18 16,5 4-3-16,0 1-17 0,4 2-21 0,5 1 174 16,4 2-211-16,6 1-19 0,4 1 41 0,9 2 185 15,4-1-209-15,8 3 26 0,9-2 61 0,6 1-6 16,8 0 65-16,3 0 59 0,7 0 45 0,2 0 34 15,1-2 13-15,-1 2-41 0,-4-5-38 0,-7 2-32 16,-7-6-50-16,-8-1-43 0,-7-5 8 0,-7 2-20 0,-5-2-5 16,-6-3 3-16,-8-3-9 0,-9-3-15 15,-5 0 7-15,-3 0-20 0,-6-4-18 0,-1 0 1 0,-1 0-25 16,-1-2-108-16,2-1-150 0,3-3-161 0,0 1-164 16,3-1-160-16,4-1-231 0,1-1-193 15,7-2 36-15,2-1-1235 0,4-2-954 0</inkml:trace>
  <inkml:trace contextRef="#ctx0" brushRef="#br0" timeOffset="50633.17">17869 15177 777 0,'15'-31'1053'0,"-2"1"85"0,1 5 218 16,-3 0-37-16,1 3-132 0,-1 5-34 0,1 2-169 15,-5 1-119-15,2 5-161 0,-2 2-105 0,-7 7-144 16,9-3-43-16,-3 10-105 0,3 9-28 0,-4 5-75 0,2 6-9 16,-5 3-44-16,3 2-28 0,-3 3-25 15,-1 5-12-15,0 2-14 0,2 2-18 0,0-1-2 16,0 2-26-16,-2-1 32 0,-1-1-45 0,1-4 27 16,-1 3-74-16,-1-9-71 0,1-2-105 0,0-3-206 15,-2-6-263-15,0-3-223 0,-1-2-49 0,-1-5-74 0,-1-4-9 16,-2-3-209-16,7-5 50 0,-18-5-11 0,9-4-773 15,2-5-647-15</inkml:trace>
  <inkml:trace contextRef="#ctx0" brushRef="#br0" timeOffset="50799.99">17892 15227 195 0,'-4'-14'432'0,"0"5"87"16,1 1 56-16,1-1-68 0,2 9-58 0,-4-7-29 15,4 7-7-15,0-8 44 0,0 8 5 0,0 0-41 0,10-7-63 16,-3 4-51-16,0-1-62 0,-7 4-21 15,14-6-33-15,-7 2-28 0,-7 4-36 0,11-7-25 0,-9 3-34 16,5-3-54-16,-2 1-182 0,-1 0-252 0,0 0-295 16,-4 6-312-16,1-10-761 0,-1 10-580 0</inkml:trace>
  <inkml:trace contextRef="#ctx0" brushRef="#br0" timeOffset="51034.18">17677 15368 170 0,'-3'7'403'0,"3"-7"81"16,0 13 87-16,3-7-77 0,1-1 32 0,2 1-46 0,5-1 20 15,2 0-28-15,4-2-53 0,2 0-48 0,2-1-56 16,3 1-45-16,1 0-43 0,-1-5-48 0,0 2-47 15,-1-1-26-15,0-2-80 0,-3 1-120 0,-1-1-197 16,-1 1-194-16,0-2-323 0,1 0-1043 0,-6-2-602 16</inkml:trace>
  <inkml:trace contextRef="#ctx0" brushRef="#br0" timeOffset="51665.4">18201 15379 191 0,'10'-5'676'0,"3"0"48"16,0-1 27-16,2 3-20 0,-1-2 12 0,0 2 78 15,-1-1-239-15,-2 0 146 0,2 1-262 0,-1 1 208 16,0 0-194-16,-3 1-46 0,3 1 13 0,-12 0-27 16,18-3 22-16,-18 3-30 0,15 0-16 0,-15 0-36 0,0 0-42 15,14 0-55-15,-14 0-62 0,0 0-31 16,0 0-7-16,9 4-188 0,-9-4 153 0,3 13-16 15,-1-4-16-15,-2 0-20 0,2 2-16 0,-2 0 1 0,0 1-34 16,1 1 3-16,-2 1 7 0,1-4-9 0,-2 2 11 16,0-1-31-16,-2-1 10 0,-1-2-22 0,-2-1-58 15,1-1 56-15,-2 0-4 0,1-3-19 0,7-3 23 16,-21 0-16-16,12-4 10 0,0-1-6 0,-2-2 3 16,3-2-18-16,0 0 6 0,3-3 6 0,3-1 9 15,-1-1-5-15,7-2 6 0,0 1-15 0,5-3 2 16,1 0 4-16,4-1 4 0,3 0 15 0,3 0 6 0,2 1-9 15,-2 1 17-15,3 4 32 0,0 0-57 16,0 4 41-16,-3 1 0 0,-1 3 4 0,-4 1-31 16,2 4 8-16,-5 3-24 0,1 1 13 0,-1 5-11 0,-3 1 1 15,-2 5 5-15,1 0 7 0,-4 2 5 0,1 0-6 16,-2 2 2-16,-1 0-2 0,-2-3 0 16,1 1 12-16,1-2-11 0,-2-1 4 0,0-1-9 0,0-2 10 15,-2 0-74-15,4-5-58 0,-2-6-111 0,0 12-69 16,0-12-29-16,0 7-35 0,0-7-6 0,0 0-130 15,0 0-153-15,8-6-213 0,-2 2-167 0,1-5 43 16,2 3-12-16,3-4 59 0,3 0 23 0,-1-1 134 16,3 0 221-16,1-2 99 0,-3 2 324 0,4-3 230 15,-2 3 108-15,-2-2 106 0,-1 4 130 0,-2-1 122 16,-1 1 153-16,-1 2 33 0,-3 1 6 0,-1 1-83 16,-6 5-97-16,9-6-158 0,-9 6 12 0,8 4-36 0,-4 4-5 15,-2 1 159-15,1 5-237 0,-1 0-17 0,2 2-21 16,-1 1-34-16,1 1-32 0,-2 2-19 0,3 0-41 15,0 1-22-15,-2-3-22 0,-1 2-147 0,0-2-257 16,0-1-269-16,-4-1-289 0,-1 1-218 0,-1-3 4 0,-1-3-1335 16,3-3-1020-16</inkml:trace>
  <inkml:trace contextRef="#ctx0" brushRef="#br0" timeOffset="51801.3">18785 15227 793 0,'1'-25'805'0,"-1"0"-12"0,5 2-50 0,-3 2-62 0,3 4-131 0,0 3-113 0,0 3-98 0,-1 2-163 0,1 1-228 16,-3 2-205-16,-2 6-315 0,8-2-203 0,-8 2-733 15,15 6-482-15</inkml:trace>
  <inkml:trace contextRef="#ctx0" brushRef="#br0" timeOffset="52099.63">19078 15337 148 0,'24'24'623'0,"0"2"299"0,2 5 27 15,-1-1 94-15,3 5-40 0,-3 3-94 16,0 0-89-16,-2 1-52 0,0-1-43 0,-5 0-135 0,-1-2-122 16,-6-1-87-16,-1-5-68 0,-3-3-54 0,-6-5-45 15,-1-3-64-15,-3-8 1 0,0-3-43 16,-5-5-26-16,8-3 17 0,-14-9 10 0,6 1 65 0,2-9 251 16,2-1-164-16,2-2 25 0,5-4 33 0,0-4 1 15,6-1 53-15,1-3-57 0,5-2 53 0,-1 0-94 16,6 1 45-16,-2 2-38 0,3 1-42 0,-2 3-19 15,1 2-36-15,0 7-11 0,-2-1-39 0,1 5-36 16,-1 3 4-16,-3 3-23 0,2 3-14 0,-3 4-15 0,-14 1-22 16,32 9 1-16,-17 0-12 0,-2 3-24 15,-1 2-31-15,-2 1-80 0,-1 4-74 0,-1-1-120 16,-3-2-25-16,1 4-146 0,-2-2-61 0,-2 1-206 0,-3 1-223 16,0-3-140-16,-1-1-97 0,0 2-164 0,-1-4-93 15,-3 1-1331-15,5-3-1324 0</inkml:trace>
  <inkml:trace contextRef="#ctx0" brushRef="#br0" timeOffset="52600.25">19903 15462 469 0,'-8'-33'830'16,"-1"3"65"-16,-2 6-44 0,1 3-12 0,-4 1-128 16,-2 6-151-16,2 5-99 0,-5 3-113 15,0 5-35-15,0 5-94 0,-3 2-16 0,3 4 127 0,4 3-215 16,-2 2 165-16,4 1-246 0,4 2-4 0,-1 1-1 15,6 0-2-15,4 0-10 0,3-3-5 0,2-3 2 16,4 1-7-16,1-2 4 0,2-4 7 0,4-2-6 16,-2-3-4-16,4-5 18 0,-1 0 42 0,-2-5 62 15,3-3 28-15,-3-1 49 0,1 0 10 0,-4-5 29 16,0 1 14-16,1-2 5 0,-3 1 3 0,-2-2 25 16,2 0-9-16,-4 0 24 0,-2 3-16 0,1 1-9 15,-1 3 0-15,0 1-5 0,-2 1-6 0,0 3-68 0,-2 6-54 16,2-9-45-16,-2 9-34 0,0 0-22 0,-4 11 1 15,-2 4-10-15,2 6 5 0,-1 7-12 0,1 5 13 16,-1 6-54-16,1 5 38 0,4 1 6 0,0 7-3 16,3 1 14-16,1 0 33 0,2 3-7 0,2-5 14 15,-1 1-14-15,-3-4 22 0,-1 0-7 0,-6-4-21 16,1-6-30-16,-6-3 16 0,-1-7-33 0,-3-4 26 16,-1-6-40-16,-3-5 16 0,1-6-33 0,-2-4 28 15,-2-7-23-15,1-4 29 0,-2-7-15 0,-1-4-1 16,6-2 14-16,0-5 5 0,4-6-15 0,4-1-4 15,2-1 41-15,8-2-15 0,1-1 52 0,5 3-42 0,3-1 34 16,6 4-52-16,1 2 25 0,1 2-42 0,7 4 6 16,4 1-34-16,5 4 10 0,6 1-94 15,4 3-56-15,6 4-94 0,4 1-107 0,6 0-176 16,0 0-250-16,1 5-126 0,5-3-128 0,3 4-144 16,3-2-207-16,2-1-84 0,4 1-836 0,1 0-918 0</inkml:trace>
  <inkml:trace contextRef="#ctx0" brushRef="#br0" timeOffset="53199.27">21948 14855 480 0,'0'0'787'0,"0"0"73"0,0 0-102 0,-1-7-13 0,1 7-124 0,0 0-39 15,1 14-40-15,0-3 55 0,3 9-16 0,-1 2-16 0,0 4-8 0,1 1-65 16,1 2-68-16,-1 3-94 0,1-3-34 0,-1 1-75 0,-3-2-23 15,1-1-47-15,-1-2-25 0,-2-4-33 0,-1-2-9 16,1-2-21-16,1-5-11 0,-2-2-12 0,0-2-1 16,2-8 7-16,-6 7 1 0,6-7-3 0,-10-5-4 15,5-5-34-15,3-1 53 0,-3-4-27 16,5-4 16-16,1-2-27 0,3-2 27 0,3-1-17 16,3-2 48-16,3-2 45 0,0 0 72 0,3-1 23 0,2 2 42 15,1-1 55-15,3 4 23 0,-3 2 27 0,4 2-70 16,-1 4-8-16,-3 3-41 0,4 5-45 0,-4 4-40 0,-19 4-42 15,41 4-37-15,-22 5-6 0,-1 6-18 0,1 2-8 16,-3 4-12-16,0-1-13 0,-4 4-34 16,-1 2-81-16,-2-1-104 0,0 0-168 0,-4-1-210 0,0-2-242 15,-2 1-207-15,-1-4-100 0,2 1-205 0,0-1-154 16,0-3-117-16,1-1-709 0,4-2-908 0</inkml:trace>
  <inkml:trace contextRef="#ctx0" brushRef="#br0" timeOffset="53500.25">22687 15055 436 0,'10'-32'789'0,"-2"2"96"0,-3 3 60 0,1 5 88 16,-5 3-128-16,-1 2-147 0,0 5-161 0,-2 4-128 15,-7 4-51-15,9 4-79 0,-21 4-62 0,7 4-58 0,0 2-48 16,-1 0-37-16,2 4-29 0,-1-1-28 0,4 1-22 16,2-1-43-16,4 1-20 0,-2-1-37 15,6-1-24-15,4-1-4 0,1-1 17 0,3-3 2 0,3 0 8 16,-1-2 22-16,3-4-6 0,2-1 12 0,-2-4 12 15,4-2 6-15,-2-1 30 0,-1 1 56 0,0-5 101 16,-3 3 82-16,1-1 80 0,-3 1 81 0,0 2 27 16,-2 0 1-16,-1 1-61 0,-6 5-62 0,9-4-64 0,-9 4-39 15,0 0-66-15,10-2-17 0,-5 7-41 16,3 2-16-16,0 0-23 0,-1 4-6 0,0-1-31 0,0 0-10 16,2 1-54-16,-1-3-140 0,-3 1-224 15,3 0-224-15,-2-1-131 0,-1 1 55 0,-2-2-469 0,1 0-192 16,-2-2-100-16,-2-5-871 0,0 8-932 0</inkml:trace>
  <inkml:trace contextRef="#ctx0" brushRef="#br0" timeOffset="53965.52">22919 14955 300 0,'8'-11'671'0,"1"3"50"0,0 2-78 0,1 3-88 16,-10 3 3-16,22 4-74 0,-11 6-61 0,3 1-50 15,-1 2-42-15,0 4-35 0,-2-1-38 0,3 4-34 0,-1-1-48 16,-2 0 144-16,0 2-224 0,-3-5-22 0,-3 1-19 15,-1-3-18-15,-4-1 3 0,-2-1-47 0,0-3-43 16,-2-1 105-16,-4-3-238 0,1-1-16 0,-2-2-46 16,9-2-5-16,-16-3 10 0,9-3 37 0,0 2 44 15,3-4 30-15,3-1 35 0,1-3 21 0,4 0 58 16,1-2 123-16,5-2 82 0,4-2 89 0,3 1 26 16,2-1 190-16,4 1-163 0,1 6 17 0,-1-2 57 15,-1 3-6-15,0 4-38 0,-2 2-69 0,-2 2-52 16,1 4-39-16,-2 3-42 0,-2 1-23 0,-2 3-34 15,0 3-21-15,-4 0-17 0,-3 2-18 0,1 1-2 0,-4 1-44 16,-3-2-94-16,-5-2-16 0,0-1-64 0,-1-1 8 16,-2-2-26-16,-2-1-2 0,2-3-20 0,-1-1 45 15,9-3 21-15,-15 0 75 0,15 0 176 0,-8-8-192 16,6 2 235-16,2-2-167 0,2 0 276 0,2-2-144 16,0-1 88-16,6-1 66 0,0 0 70 15,3-1 55-15,5 0-28 0,4-1-6 0,0 3-48 0,3-1-15 16,-2 4-14-16,0 1-7 0,-5 2 7 0,1 0-52 15,0 2-30-15,-6 3-37 0,1 0-28 0,0 2-40 16,-2 1-22-16,-1 1-15 0,-2 2-20 0,-1 1-12 16,-2 1-49-16,2 0-72 0,-2 1-84 0,-2 0-121 0,1 0-207 15,-2 1 32-15,-2 0-370 0,4 0 24 0,-1 1-430 16,-2 2-166-16,4-4-129 0,-1 1-627 16,1-1-787-16</inkml:trace>
  <inkml:trace contextRef="#ctx0" brushRef="#br0" timeOffset="54283.06">23774 15041 110 0,'0'0'415'0,"7"-7"106"0,-7 7-39 0,15-3-69 0,-5 2-74 0,2 0-51 0,4-1-21 0,0 0 14 0,3-1 24 0,1-1-7 0,-1 0 11 0,3-2 11 16,1-4 2-16,-1 1-4 0,0-1-2 0,-1-4-18 15,-3 0 9-15,0 0 24 0,-3-1 35 0,-6 1 23 0,-2-1 31 16,-3 2-16-16,-3-1-35 0,-4 2-43 0,-2-1-42 15,-4 4-59-15,-3 1-49 0,-4 3-37 0,-2 4-32 16,-1 2-20-16,-3 6-18 0,1 2-13 0,0 3-20 16,1 5 10-16,-1 2-15 0,5 0-11 0,-1 4-1 15,4-1-8-15,2 3-14 0,3 0 19 0,4-1-30 16,4 1 34-16,2-3 5 0,3-2 5 0,1-1-25 16,4-4 44-16,-1-2-34 0,4-2 48 0,4-1-27 0,4-4 27 15,1 2-37-15,8-1 9 0,1-1-26 16,8 2-11-16,2-1-148 0,2 0-157 0,6-1-213 15,4-1-166-15,1 2 0 0,4-1-409 0,0-1-36 0,4-3-1153 16,-2-1-887-16</inkml:trace>
  <inkml:trace contextRef="#ctx0" brushRef="#br0" timeOffset="54699.19">25043 14222 98 0,'-4'-16'564'0,"1"-1"247"0,-1 2 44 0,2-1 41 0,1 1 103 0,0 2-25 0,1 13-45 0,-1-19-29 0,1 19-16 0,0 0-150 0,2-15 48 16,-2 15-351-16,0 0-89 0,9 11-16 16,0 8 4-16,10 10 8 0,4 9 4 0,5 10-13 0,4 13-16 15,4 14-20-15,0 12-41 0,-2 9-30 0,-3 6-43 16,-7 5-30-16,-9-2-5 0,-10 4 239 0,-9-4-295 15,-12 0-21-15,-10-7-1 0,-13-3-8 0,-7-8-11 16,-13-6-53-16,-8-11-101 0,-9-7-70 0,-9-7-73 16,-10-8-68-16,-8-8-87 0,-5-4-173 0,-5-8-204 15,-1-4-105-15,3-5 19 0,4-3-447 0,0-7-190 0,7 1-1226 16,2-9-1302-16</inkml:trace>
  <inkml:trace contextRef="#ctx0" brushRef="#br0" timeOffset="55349.25">25976 14360 436 0,'6'-14'858'0,"2"-1"64"0,-1 6-25 0,-2-1-21 0,2 6-168 0,-7 4-130 0,11 1-73 0,-4 12-53 0,1 6-37 15,0 6-45-15,-3 10-19 0,-3 5-63 0,-2 8-34 16,-6 2 143-16,-5 4-268 0,-4-1-18 0,-5-3-18 0,-4-3-20 16,-4 0-11-16,-1-7 4 0,-4-2-31 15,1-6-16-15,5-3-48 0,2-6-34 0,6-3-19 16,3-5 28-16,4-1 23 0,3-4 80 0,6-5 102 0,3-5 50 16,12 7 1-16,3-7 43 0,0 2 38 15,3 0-48-15,-2 2 5 0,0 2-89 0,-2 3-3 16,-1 1-60-16,-3 6 5 0,-1 3-38 0,0 2 15 0,-3 4-46 15,0 0-10-15,0 2 6 0,-1 3 10 0,5 0-1 16,4 0 23-16,3 2-29 0,6-6-25 0,3 2 17 16,6-2 53-16,8-2-46 0,4-2 22 0,7-4-44 15,3-2-19-15,3-3 72 0,3-4-374 0,0-2-170 16,-1-1-151-16,-1-3-185 0,-5-1-213 0,-7-2-171 16,-4 0-156-16,-10 1-815 0,-10-1-794 0</inkml:trace>
  <inkml:trace contextRef="#ctx0" brushRef="#br0" timeOffset="56148.81">18211 18220 609 0,'0'-27'1144'0,"3"1"-66"0,-6 5 151 0,3 2 48 0,-1 3-111 0,0 4-162 0,-1 2-143 15,2 2-200-15,0 8-142 0,-5-5-108 0,5 5-46 16,-13 12-88-16,4-1-43 0,2 2-80 0,3 4-13 16,-4 0-44-16,4 2-4 0,3 0-36 0,1-1 0 15,3 2-31-15,2-3 198 0,2 0-299 0,5-2 230 16,1-5-281-16,0 1 257 0,0-7-236 0,3-2 237 0,-2-2-277 16,0-5 281-16,3-3-221 0,-6-1 61 15,3-3 1-15,-1 2 62 0,-4-3 14 0,-3 3 97 16,2 4-91-16,-8 6 50 0,5-7-108 0,-5 7 51 0,-4 15-63 15,-2 6 66-15,-2 4-81 0,1 11 67 0,-1 5-35 16,0 7 270-16,3 0-322 0,1 6 295 0,4 4-352 16,2 1 22-16,0-6 12 0,6-2 14 0,-2-3 8 15,-1-10 13-15,-1-3 7 0,0-10 8 0,-3-3 13 16,-1-6-1-16,-5-3 20 0,-4-6-1 0,-13-1 22 16,-8-7 44-16,-13-5-33 0,-13-7 424 0,-8-1-502 15,-11-5 422-15,-9-4-499 0,-8-2 434 0,-3-1-505 0,-3-3 324 16,2 4-464-16,3 0-295 0,3 4-380 0,7-1-229 15,5 6-485-15,10-2-1696 0,3 4-1554 0</inkml:trace>
  <inkml:trace contextRef="#ctx0" brushRef="#br0" timeOffset="58432.84">15834 7772 771 0,'-18'0'1004'0,"0"2"-125"0,2-2-26 0,4 1-68 0,2 2-61 0,10-3-131 0,-13 0-89 0,13 0-87 15,-1 8 30-15,10 0 69 0,9 1 19 0,11 4-26 16,18-3-21-16,12 0-108 0,15-3-58 0,20-1-39 16,19 0-41-16,15-3-49 0,19-1-41 0,13-1-21 15,17-1-28-15,12 2-37 0,8 0-23 0,12-1-3 16,9-1-35-16,7 2-87 0,5-2-67 0,4-2-51 15,1 2-59-15,-3-3-16 0,-8 3-51 0,-6 3-42 0,-15-1-89 16,-13 2-39-16,-17 1-89 0,-16-1-66 16,-14 1-35-16,-16 2-63 0,-15-1-90 0,-15-2-215 0,-16 0-517 15,-15 0-504-15</inkml:trace>
  <inkml:trace contextRef="#ctx0" brushRef="#br0" timeOffset="58917.04">15577 8474 279 0,'-11'5'550'0,"-2"6"-20"0,1 0 1 0,2 2-3 0,1 2-14 0,5 3 40 0,4 2-41 0,7 0 121 0,9 2-224 0,10 1-43 16,16-2-29-16,14 0-43 0,16-3-7 0,17-3-35 16,24-3 2-16,20-2-18 0,21-3 10 0,18-3-51 15,18-1-8-15,15 1-53 0,9 0-12 0,14 2-32 16,8 2 0-16,8 2-47 0,2 2 13 0,5 2-48 0,4 3-56 15,-5 3-140-15,-2 3-106 0,-4 3-169 16,-12-1-15-16,-14 3-397 0,-12 1-154 0,-16 1-1002 16,-15-1-666-16</inkml:trace>
  <inkml:trace contextRef="#ctx0" brushRef="#br0" timeOffset="59832.24">16110 16988 64 0,'-27'5'511'0,"-1"-2"108"15,0 2 42-15,4 0-13 0,-2 1-4 0,6 0-27 0,2 0-104 0,4 1-82 0,3-2-122 0,5-1 41 0,1 4-33 16,11-2 86-16,5 1-55 0,10 0 28 0,9 0-44 16,13-2 41-16,12-2-80 0,18 0 35 0,16-3-66 15,20-1 20-15,16-1-88 0,11-1 11 0,17 0-82 16,13 2 11-16,15 1-63 0,8 1 40 0,14 1-74 15,14 0 27-15,8 4-56 0,10 2 4 0,7 5 22 16,-1 2-86-16,1 0 16 0,-6 3-126 0,-10 0-14 16,-16 0-119-16,-13-1 6 0,-22-2-133 0,-15-3 24 15,-22-4-75-15,-18 2-73 0,-19-6-37 0,-19-1-116 16,-20-2-106-16,-17-1-156 0,-11-3-596 0,-20 0-500 16</inkml:trace>
  <inkml:trace contextRef="#ctx0" brushRef="#br0" timeOffset="60483.48">16932 17308 88 0,'-17'4'326'0,"-2"2"169"0,0 1 66 0,-3-1 51 0,3 0-23 0,0 2 6 0,0-1-27 0,1 0-60 0,0 1-86 0,1 0 37 0,1 0-105 16,1 0 17-16,4-1-120 0,1 0 18 0,1-1-101 16,0 0 56-16,5 0-43 0,0-2 73 0,4-4-53 15,-7 4 100-15,7-4-14 0,0 0 64 0,0 0-42 16,0 0 19-16,-3 6-31 0,3-6-9 0,0 0-24 16,0 0-30-16,0 0-12 0,0 0-66 0,0 0-19 15,0 0-43-15,0 0-17 0,-6 5-17 0,6-5 9 16,0 0-20-16,0 0 6 0,0 0-14 0,0 0-10 15,-16 1 32-15,16-1-9 0,-15 5-4 0,15-5-6 0,-19 3-22 16,7-2 17-16,1 1-8 0,-1-2-13 0,-3 0 12 16,2 0-18-16,-3 2 3 0,0-2 9 0,0 0-13 15,-1 0-10-15,-3 0-2 0,2 0 2 16,-3 2-5-16,-2-2 8 0,-2 0 26 0,-2 0-46 16,-3 0-15-16,0 1 23 0,-2-2 4 0,-4-1 0 0,4 2 3 15,3 0-5-15,2 2-8 0,1-2 26 0,6 1-35 16,6 1-21-16,1-1-25 0,5 1 8 0,8-2 11 15,2 10 17-15,9-3 4 0,10 1 19 0,10 2-13 0,13-1 0 16,16 2-39-16,13 0-32 0,16-2-29 0,19 4-68 16,17-2-66-16,17 2-36 0,21 1-44 0,19 2-47 15,22 2-47-15,20 1-50 0,19 0-46 16,14 3 19-16,16 3-217 0,12 2 50 0,9 4 100 0,5 7 74 16,2-1-3-16,-4 4-90 0,-9 2-277 0,-13-1-364 15,-10 0-387-15</inkml:trace>
  <inkml:trace contextRef="#ctx0" brushRef="#br0" timeOffset="61832.48">15879 9574 667 0,'-19'2'1003'0,"-2"-2"-213"0,2 2 2 0,-3-2 79 0,1 2-36 0,-4-1-22 15,3 1-95-15,1 1-25 0,0-1-37 0,7 3-79 0,4-4-93 16,10-1-57-16,-15 5-77 0,15-5 20 0,0 10-5 16,10-4 3-16,12 0-10 0,10-3-15 0,11 2-34 15,12-3-35-15,15-2-50 0,15-2 180 0,18 1-267 16,24-1-42-16,13 0-32 0,21 2 203 0,21-2-251 15,17 4-23-15,16 2 125 0,19 0-305 0,15 4-45 16,13 1-68-16,15 1 111 0,11 3-267 0,8 3-72 16,11 2-44-16,0 2-68 0,-2 3-67 0,-6-3-76 15,-14 2-79-15,-18 0 120 0,-19-2-215 0,-18-2 164 16,-25-1-346-16,-24-4-629 0,-22-1-573 0</inkml:trace>
  <inkml:trace contextRef="#ctx0" brushRef="#br0" timeOffset="63049.52">27710 15929 804 0,'2'-17'1274'0,"-1"1"-310"0,-1 6-34 0,1-2-107 0,-1 6-153 0,0 6-136 0,8-4-106 0,0 8-89 16,2 7-49-16,1 2-52 0,5 4-46 0,0 5-18 16,2 2-66-16,1 2 10 0,2 4-47 0,-1-2 13 15,0 1 168-15,0-3-206 0,-2-2-30 0,-3-2 5 0,2-1 4 16,-5-7-8-16,1-2 13 0,3-3 0 0,0-5 18 16,5-6 30-16,4-6 13 0,7-5 28 15,5-9 20-15,10-4-23 0,7-6 41 0,3-6 185 0,13-3-211 16,5-8 19-16,8-3-8 0,5-9-18 0,8-5-22 15,5-6-12-15,10-5-44 0,-1 1-146 0,3-2-177 16,-8 4-59-16,-6 2-431 0,-12 10-268 0,-12 5-199 16,-13 9-25-16,-17 8-932 0,-13 10-800 0</inkml:trace>
  <inkml:trace contextRef="#ctx0" brushRef="#br0" timeOffset="63332.65">28446 15532 209 0,'-6'14'540'0,"4"5"129"0,-1 3 1 0,3 7 55 16,0 4-13-16,3 2-52 0,-1 4-81 0,1-3-45 0,-1 4-41 16,3-2-26-16,-1-1-34 0,1-2-27 15,3-1 15-15,1-4 148 0,1-5-247 0,-1-3 10 0,3-5 35 16,-1 0 67-16,6-9 60 0,3-4 26 15,3-8 3-15,9-4 5 0,9-9 12 0,6-8-22 0,11-6-46 16,8-6-23-16,9-5-32 0,10-6-106 0,10-8 0 16,9-5-60-16,8-4-55 0,10-7-34 15,11-2-62-15,14-6 254 0,9-3-464 0,10-4-198 16,6-5-236-16,3 1-391 0,1-1-558 0,-9 10-534 0,-12-1-2112 16,-7 9-1830-16</inkml:trace>
  <inkml:trace contextRef="#ctx0" brushRef="#br0" timeOffset="64165.77">29091 9153 406 0,'-19'-16'752'0,"1"3"-27"0,2 1-139 0,5 1 1 15,-1 4 61-15,5 1-62 0,0 0-105 0,7 6-111 0,0 0-75 0,0 0-42 0,-4 10-22 16,11-1 10-16,4 7 31 0,5 2 11 0,3 0 25 16,4 1 32-16,4-1 11 0,1-1-23 15,2 0 15-15,2-4-35 0,0-1 4 0,2-3-9 0,1-4 19 16,4-5-18-16,0-3 13 0,6-7-28 0,2-5-30 16,1-4-1-16,5-4-39 0,2-2 165 0,8-8-231 15,3-2-16-15,1-2-25 0,3-4-21 0,5 1-6 16,0-5-38-16,1 1-20 0,0-3-35 0,0-2-48 15,-7 3-130-15,0 0-167 0,-7 4-175 0,-7 5-148 0,-11 4-152 16,-5 8-183-16,-16 8-248 0,-12 5-74 16,-11 12-1106-16,-14-1-1034 0</inkml:trace>
  <inkml:trace contextRef="#ctx0" brushRef="#br0" timeOffset="64432.59">29725 8954 441 0,'0'0'1100'0,"-16"3"-104"16,9 6-144-16,0 1-122 0,1 11-105 15,-1 3-1-15,2 4-60 0,0 5-52 0,3 4-44 0,4-1-32 0,3 2-39 16,4-3-72-16,2-2-22 0,5-7-49 16,1-2 16-16,3 0-10 0,6-9 63 0,2-6 45 15,4-6 39-15,6-9-9 0,9-10 33 0,6-9 7 0,10-9 12 16,8-8-22-16,8-6 290 0,8-8-268 0,10-7 13 15,11-5-33-15,7-8-76 0,9-3-86 0,6-5 14 16,2-5-269-16,1 1-173 0,1-3-56 0,-3-1-621 16,-5 5-531-16,-5 3-377 0,-10-1-797 0,-9 11-856 15,-10 6-1551-15</inkml:trace>
  <inkml:trace contextRef="#ctx0" brushRef="#br1" timeOffset="72582.48">157 5789 396 0,'-12'-16'1145'0,"0"2"167"0,-1 0 3 0,-4 3 46 0,9-1-202 0,3 6 40 0,0-1-345 0,5 7-37 0,-6-6-304 0,6 6 11 16,2 4-230-16,9 9 77 0,3 5-200 0,6 3 109 15,3 5-189-15,1 3 119 0,2 2-35 0,2 1-39 16,3 0-17-16,-3 1-47 0,0 0-70 0,-4-2-57 16,2 1-52-16,-8-3-104 0,0-4-91 0,-7 0-87 15,-1-6 4-15,-3 0-56 0,-4-3 54 0,-1-5-10 16,-6-3 75-16,-1-1-22 0,5-7 104 0,-24-6-22 0,7-1 109 15,-1-6-29-15,-2-5 88 0,2-3-32 0,-5-5 80 16,2-2 125-16,-2-7 128 0,0-2 96 0,-1-2 94 16,0 0 114-16,2-3 33 0,4 3-136 0,2 3 142 15,4 3-13-15,3 4-1 0,3 3-54 0,3 5-99 16,6 1-85-16,5 4-53 0,8 4-76 0,3 8-2 16,8 4-36-16,6 7-27 0,-1 5-2 0,5 3-23 15,2 4-24-15,3 3 60 0,-4 1-106 0,2 2-111 16,-5 0-40-16,-1-1-47 0,-6 2-34 0,-5-4-9 0,-4-2-16 15,-5-3-13-15,-4-2 16 0,-1-3 30 0,-5-4 40 16,-3-2 30-16,-1-6 37 0,-6 5 21 0,-4-7 27 16,-1-4-2-16,-1-5 20 0,-5-6 24 0,-1-3 37 15,-1-4 55-15,0-4-63 0,-2-6 175 0,2 1-154 16,0-4 257-16,1 1 11 0,3 0 14 0,2 2 142 16,-1 2-117-16,5 2-1 0,4 2 190 0,0 5-290 15,1 4 285-15,1 1-403 0,2 8 291 0,1 0-409 16,5 4 271-16,3 0-288 0,6 5 30 0,4 5-15 15,2 1 0-15,5 7 0 0,0 3 0 0,5 1 0 16,-1 5 0-16,2 2 0 0,-2-1 0 0,2-1 0 16,-3 1 0-16,-4-1 0 0,0-2 0 0,-2-3-497 0,-3-1-121 15,2-3-116-15,-6-2-266 0,-6 0-161 16,5-3 8-16,-2-2-223 0,-6-1-153 0,-6-4-113 0,0 0-1000 16,9-8-1226-16</inkml:trace>
  <inkml:trace contextRef="#ctx0" brushRef="#br1" timeOffset="72899.12">751 5590 197 0,'-5'-10'787'0,"2"3"114"0,3 7-90 0,-4-10-49 0,4 10-163 0,-1-6-57 0,1 6-157 0,0 0 47 0,7-5-84 0,-1 0 62 0,7 0-77 0,-3 1 16 15,3-2-43-15,0-3 12 0,2-1-102 0,3-5-5 16,2-1-64-16,2-2 2 0,-2-1-69 0,-2 1 29 0,0-2-57 16,-3 1 23-16,-3 0-41 0,-3 0 38 15,-3 1-22-15,-3 0 51 0,-4 1 4 0,-3 4 54 16,-6 0 28-16,-2-2 16 0,3 13-20 0,-9-1 7 0,-1 0 13 15,-1 6-38-15,-2 1 32 0,-1 4-11 0,4 6-12 16,1 1-16-16,1 4-19 0,4 4 12 0,3 2-10 16,3 1 2-16,4 0-2 0,3 3-7 0,8-1-7 15,1 1-15-15,3-4-7 0,6-2-108 0,4-1 116 16,1-4-12-16,3-3-14 0,2-2-5 0,1-4-16 16,3-6 26-16,-1-5-52 0,1-4-3 0,1-2-8 15,0-4-8-15,2-4-20 0,-1-4-47 0,-2 0-100 0,-1-5-178 16,-2-2-246-16,-5-2-204 0,-2-2-220 0,-4 0-183 15,-8-3-276-15,-6 2-146 0,-6 1-699 0,-5 0-903 16</inkml:trace>
  <inkml:trace contextRef="#ctx0" brushRef="#br1" timeOffset="73099.37">894 4910 319 0,'-10'-14'1052'15,"-2"2"92"-15,3 2 115 0,-1 1 231 0,5 1-361 16,1 4-92-16,4 4-159 0,-3-7-131 0,3 7-196 15,0 0-78-15,0 0-126 0,15 9 37 0,-1 2-127 16,8 5 99-16,3 3-186 0,6 6 158 0,1 4-224 0,5 2 146 16,0 3-49-16,4 3-32 0,-3 0-39 15,2 1-26-15,-2 2 22 0,2 1-55 0,-3-1 151 0,-3-3-391 16,-2 1-212-16,-2-7-391 0,-5 1-206 16,-3-3-222-16,0-4-557 0,-6-4-1443 0,-3-3-1478 15</inkml:trace>
  <inkml:trace contextRef="#ctx0" brushRef="#br1" timeOffset="73265.59">1165 5334 889 0,'-15'-17'1332'15,"1"-1"-80"-15,1 1 31 0,5-1-42 0,3 2-107 0,5-3-98 16,3 0-219-16,3 0-161 0,5 0-134 16,4 1-185-16,0 0 24 0,3-1-170 0,1 2-106 15,1-1-260-15,-3 2-54 0,1 1-382 0,-1-1-55 0,-2 1-349 16,-4 0-194-16,0 0-7 0,-5 1-179 0,-1-2-521 15,-5 1-625-15</inkml:trace>
  <inkml:trace contextRef="#ctx0" brushRef="#br1" timeOffset="73765.88">1246 4817 475 0,'-12'-16'1026'0,"2"1"40"15,-2 2 86-15,2 1 273 0,1 2-255 0,0 1-62 0,3 2-161 16,6 7-43-16,-7-8-314 0,7 8-19 16,0 0-235-16,0 0 54 0,7 16-189 0,6 1 114 15,2 5-181-15,4 3 129 0,4 4-195 0,0 2 158 0,5 3-218 16,2 0 182-16,-2 0-40 0,1 1-43 0,-2-3-14 15,-2 1-15-15,-1 0-26 0,-3-7-29 0,0 0-96 16,-2-2-42-16,-1-7-89 0,-5-1 87 0,1-4-288 16,-4-3 25-16,0-6 79 0,-10-3 65 0,14-6 63 15,-9-4 25-15,-1-6 48 0,0-3 53 0,-4-5 81 16,5-1 102-16,-4 0 70 0,0 0 48 0,1 1 47 16,-1-1 11-16,2 3 50 0,-3 3-9 0,4 0 15 15,-2 4 258-15,1 2-401 0,-2 1 238 0,0 5-385 0,2 1 280 16,1 0-387-16,-4 6 82 0,11-4 192 15,-11 4-381-15,17 0-76 0,-7 1-110 0,0 2-104 0,2 2-168 16,-1-1-196-16,1 1-163 0,-2-1 39 0,5-3 96 16,1 1-226-16,0-2 10 0,-3-2 83 0,4 0 239 15,-6-4 138-15,2 0 106 0,-8-3 97 16,-1-1 171-16,-3 2 190 0,-1 1 222 0,-3 0 117 16,1 0 129-16,-2 1-42 0,-1 2 58 0,5 4-80 0,-8-5 5 15,8 5-126-15,0 0-14 0,0 0-111 0,-7 7 11 16,7-7-77-16,2 11 30 0,-2-11-59 0,7 11 33 15,-1-7-56-15,0-1 30 0,3 0-48 0,4-1 48 0,-1-2-70 16,2-5 51-16,2 0-51 0,1-3 38 16,1-1-42-16,0-3 59 0,-6-1-32 0,0 1 116 0,-3-2 80 15,-4-1 107-15,-5 0 45 0,-1-1 16 0,-6 0-8 16,-4 1-20-16,-1 2-32 0,-3 1-36 0,-2 3-3 16,-2 2-129-16,1 2-10 0,-2 3-25 0,1 3-33 15,-1 4-73-15,1 2-144 0,4 4-218 0,0 2-209 16,2-1-111-16,4 1-32 0,1 1-377 0,2-1-236 15,5 2-32-15,-1-5-1057 0,4 1-1006 0</inkml:trace>
  <inkml:trace contextRef="#ctx0" brushRef="#br1" timeOffset="74149.86">1892 4428 846 0,'-10'-42'1289'0,"-4"-2"-42"0,0 8 359 0,1-2-311 0,2 8 111 0,2 3-65 0,0 7-138 0,1 5-205 0,2 3-109 0,2 4-189 0,3 1-167 0,1 7-121 16,3 10-78-16,9 4 34 0,3 9-206 0,6 4 14 16,3 4-30-16,3 3-28 0,1 1 285 0,4-1-383 15,5 1 94-15,-1 0-108 0,1 1 88 0,-1-5-132 0,-2 2 62 16,-1-5-162-16,-2-1 227 0,-3-5-396 0,-1-1 228 16,-4-4-325-16,-1-5-9 0,-7 1-10 15,-2-7 60-15,-4 0 68 0,-9-6 57 0,0 0 35 16,-2-7 43-16,-9-2 27 0,-4-3 24 0,-6 2 25 0,-1-2 52 15,-3 3 17-15,-2 3 37 0,-1 1 49 0,0 0 38 16,1 5-17-16,3 2-7 0,2 6-7 0,3 1-13 0,6 4-11 16,2 4-4-16,4 3-5 0,7 2 0 15,1 0-6-15,6 1-5 0,2 0-1 0,1-2-15 16,4-2 16-16,3-2-7 0,-2-1-9 0,4-5 15 16,0-3-26-16,2-3 14 0,-3-4 4 0,-3-3-38 15,4-4-46-15,-2-4-49 0,-2-4-110 0,4-4-208 16,-2-2-250-16,5-6-234 0,2-3-179 0,-1-2-235 0,5-2-277 15,4-3 30-15,0 1-636 0,5 1-818 0</inkml:trace>
  <inkml:trace contextRef="#ctx0" brushRef="#br1" timeOffset="74565.78">2819 3670 1312 0,'-16'-13'1437'0,"5"2"40"0,1 3-112 0,3 1-239 0,2 2-128 0,5 5-215 0,-6 12-126 0,7 1-113 15,2 6-102-15,2 6-84 0,4 1-51 0,2 6-46 16,3 1-47-16,4-2-43 0,3 4-16 0,2-3-32 16,1 0-28-16,4-6 1 0,0-1-91 0,0-3-55 15,2-6-16-15,-1-4-51 0,-2-5 43 0,4-5-38 16,-2-7 39-16,-3-1 25 0,-5-5 26 0,-4-4-18 16,-4-7 94-16,-7 0 69 0,-3-3 63 0,-6-5 41 0,-5-3 29 15,-3 0 63-15,-7-3-28 0,-4 0-12 0,-5 1-17 16,-2 0 2-16,-4 3-32 0,-2 5-39 0,1 0-41 15,-2 8-30-15,1 4-46 0,2 2 66 0,2 9-141 16,2 4-106-16,0 4-139 0,2 9-142 0,4 2-296 16,-1 6-314-16,6 2-284 0,0 4-213 0,5 2-335 15,3-1-1140-15,1 1-1390 0</inkml:trace>
  <inkml:trace contextRef="#ctx0" brushRef="#br1" timeOffset="75115.5">3030 3657 1078 0,'6'-19'1284'0,"0"1"-67"15,-3 7-63-15,2-2-231 0,4 7-147 0,1 4-117 0,7 2-14 16,2 5-106-16,4 3-48 0,0 4-78 16,4 2-87-16,0 1-62 0,2 2-39 0,1 1-58 15,0-2-24-15,2 0-25 0,-1 1-15 0,-2-3-27 0,1-2-7 16,-5 0-14-16,-3-5-3 0,-5 0-10 15,-5 0 23-15,0-4 91 0,-12-3 70 0,13-4-20 0,-11-4-8 16,-2-4-22-16,-1-1-11 0,-2-4 0 0,-2-2-34 16,-1-5-29-16,-2-3-5 0,-2 1-26 0,1-6-18 15,0 0-41-15,0 1-95 0,1 1-126 0,2 4-115 16,-2 3-103-16,2 4-77 0,1 6 61 0,1-1-69 16,3 6 41-16,-2 0-120 0,3 8 49 0,-4-6 63 15,4 6 102-15,-2 6 75 0,3 2 69 0,0-1 28 16,2 0 60-16,-2 3 50 0,4-4 22 0,0 3 44 15,3-1 64-15,1 0 137 0,-1-2-103 0,2-1-24 0,4-2 118 16,-1-1-71-16,2-4 89 0,3 0-98 16,4-2 56-16,1-4-62 0,3-3 54 0,3-2 133 15,0-1-189-15,-2 0 141 0,-1-3-156 0,-2 0 187 0,-4-1-142 16,-4-1 250-16,-5-2-153 0,-1 1 65 0,-7-1 15 16,-4 2 65-16,-3 2-21 0,-4 3-9 15,-1 3-43-15,-5 3-58 0,-3 4-98 0,1 4 48 0,-6 4-93 16,3 4 35-16,0 3-79 0,0 4 55 0,2 6-86 15,3 2 73-15,2 3-83 0,3 3 63 0,3-3-64 16,6 3 42-16,3-1-46 0,2-1 38 0,4-3 2 16,4-1-14-16,0-5-10 0,3-2 2 0,-1-5-12 15,2-2-2-15,1-2-10 0,2-6 1 0,-2-4-24 16,5-3-51-16,1-3-96 0,3-4-101 0,0-2-95 16,4-2-217-16,2-4-153 0,4 1-146 0,-1-5-502 15,-2 0-217-15,-1-5-683 0,-2 1-910 0</inkml:trace>
  <inkml:trace contextRef="#ctx0" brushRef="#br1" timeOffset="75515.91">3946 3038 725 0,'-10'-5'1010'0,"2"0"15"0,1 2-94 0,7 3-89 0,-8-4-231 15,8 4-78-15,0 0-159 0,0 12 35 0,6 0-72 0,4 2 62 0,3 4-44 0,1 3 40 0,4 2-86 0,1 0-8 0,1-1-77 0,0 4-1 16,-1-2-78-16,-2-2-6 0,-2 0-41 15,-3-5 23-15,-2 2-61 0,-1-2 4 0,-4-2-92 0,-1-2 2 16,-4-4-52-16,0 0 45 0,-3-5-32 0,3-4 54 16,-15 1-40-16,6-5 57 0,-4-3-41 0,-1-2 39 15,-1-3-40-15,-2-1 46 0,0-5-38 0,1-1 87 16,0-3 34-16,1-2 27 0,1-1 5 0,-3-2 42 16,7-1 12-16,3-4-26 0,2 0 0 0,1-1 15 15,2 2-22-15,5 2 59 0,0 1-52 0,2 1-23 16,2 4-13-16,2 2-37 0,-2 3 30 0,3 2-43 15,-4 5-8-15,1 2-34 0,-1 4 35 0,-6 5-42 0,15-1 13 16,-5 6-36-16,1 2 31 0,0 5-12 16,2 2 5-16,-3 2-33 0,3 0 28 0,1 0-10 0,-1 3 5 15,0-1 206-15,-1-2-250 0,1-1 26 0,4-3 8 16,-3-4 6-16,0-2 6 0,4-1 9 0,1-5 7 16,-1-2-2-16,2-2-7 0,2-5-9 0,0 0-40 15,2-2 243-15,-1-3-390 0,1-2-232 0,-2 0-145 16,1 0-247-16,-1 1-96 0,-4 0-250 0,-3 1-240 15,-3 1-92-15,-6 2-713 0,-1 2-802 0</inkml:trace>
  <inkml:trace contextRef="#ctx0" brushRef="#br1" timeOffset="75799.41">4013 2407 256 0,'-10'-12'670'0,"3"-1"191"0,3 0 46 0,-2 4 109 0,2-1-9 0,1 4 92 0,-1 0-266 0,4 6 162 0,-5-6-384 0,5 6 73 0,0 0-348 0,7 3 187 16,-1 7-275-16,8 8 254 0,3 5-278 0,3 6 28 16,4 5-68-16,3 3 48 0,5 3-77 15,3 1 60-15,3 2-128 0,2-1 83 0,0 2-133 16,-1-2 81-16,-2-3-20 0,-2 1-11 0,-3-3-30 0,-4-1-60 15,-3-3-108-15,-2-4-160 0,-5-5-205 0,0-1-193 16,-5-2-93-16,1-6-28 0,-4-4-287 16,-1-3-61-16,1-5 41 0,-3-7-11 0,-1-3-953 15,-1-5-677-15</inkml:trace>
  <inkml:trace contextRef="#ctx0" brushRef="#br1" timeOffset="76067.46">4640 2709 400 0,'0'-27'844'15,"-1"2"131"-15,-2 6 49 0,1 2-15 0,-1 5-186 16,2 5-190-16,1 7-121 0,0 0-84 0,-13 8-39 0,8 6-26 15,0 0-51-15,0 5-47 0,5 0-48 0,1 1 111 16,5 1-224-16,1 1-63 0,3-3 43 0,4 0-55 16,1-2 42-16,3-3-57 0,0-2 37 0,5-5-51 15,0-2 47-15,-1-2-88 0,0-5 97 0,-2-1-45 16,-3-4 69-16,-1 0 46 0,-4-2 123 0,-3-4 70 16,-4-4 34-16,-3-1 25 0,-2-2-79 0,-4-2 43 15,-2-3-129-15,-5 0 84 0,-4 2-156 0,0-2 84 16,0 2-148-16,-3 4 79 0,3 2-156 0,-6 3 122 15,5 6-173-15,-2 2-12 0,-4 1-166 0,4 7 8 16,0 1-354-16,-1 4-70 0,4 3-105 0,1-2-90 0,2 4-132 16,0 0-136-16,5-2 91 0,1 2-47 15,0-2-941-15,3-2-658 0</inkml:trace>
  <inkml:trace contextRef="#ctx0" brushRef="#br1" timeOffset="76565.71">5062 2369 327 0,'-14'-11'849'0,"-4"7"86"0,1 2-73 0,-2 4-71 0,0 4-49 0,-3 3-121 0,-2 2-108 0,2 4-89 0,3 2-81 0,0 2-59 16,2 1-62-16,3 0-24 0,5 3-27 0,3-3-44 15,1 1-39-15,2-4-49 0,6 2-71 16,4-5-63-16,0-1-46 0,2-4-31 0,3-4 7 0,0-1 30 16,1-7 47-16,-2-2 13 0,1-3 27 0,-3-4 76 15,2-5 77-15,-3 0 66 0,0-5 94 0,-1 0 90 0,-2-2 183 16,0 1-136-16,-1 0 88 0,0 4 18 16,1 0 33-16,-2 5-27 0,-2 2-30 0,4 2-96 15,-5 2-60-15,0 8-81 0,5-6-69 0,-5 6-31 16,13 8-32-16,-4 2-14 0,2 2-16 0,1 4-126 15,4 1 128-15,0 2-137 0,3 1 111 0,-1 1-139 0,4-2-12 16,-2 0-105-16,1-3 3 0,-2 0-412 0,-2-1 42 16,2-4-298-16,0 1-205 0,-4-3-247 0,3-1-148 15,-5-2-1026-15,1-5-1079 0</inkml:trace>
  <inkml:trace contextRef="#ctx0" brushRef="#br1" timeOffset="76915.61">5087 1824 411 0,'-19'-35'960'16,"1"4"135"-16,0 6 135 0,5 4 39 0,4 5 21 0,1 3-419 15,3 3 90-15,-1 4-445 0,6 6 94 0,0 0-308 16,2 16 135-16,4 0-283 0,3 6 167 0,2 3-250 16,7 4 216-16,2 3-292 0,3 1 233 0,2 2-258 15,3-2 222-15,-1 1-250 0,0-3 214 0,1 2-235 16,-1-5 9-16,-3-1-43 0,-2 0-103 0,-3-7-41 15,-4-1-121-15,-2-1 34 0,-1-5-51 0,-6-5 127 16,-1 2-6-16,-5-10 126 0,-6 8-29 0,6-8 116 16,-26 0-33-16,8 0 138 0,-1-1-4 0,-4 0 92 0,0 0 1 15,-1 1 67-15,2 0-27 0,-1 2 12 16,0 2-47-16,5 3 4 0,-1 0-52 0,1 2-2 16,4 1-23-16,4 2 2 0,-3 2-28 0,5 1 17 15,5-2-34-15,5 2 24 0,-1-1 185 0,5-3-240 0,0 1 205 16,3-4-227-16,1 2 201 0,2-8-206 0,3 1 185 15,2-3-219-15,2-3 165 0,1-1-387 0,-1-4-235 16,4-1-114-16,2-2-238 0,-2-1-217 0,0-2-123 16,1-1-1226-16,1-4-1042 0</inkml:trace>
  <inkml:trace contextRef="#ctx0" brushRef="#br1" timeOffset="77066.13">5577 1966 254 0,'-3'-9'979'15,"3"3"107"-15,0 6-125 0,0-9-114 0,0 9-136 16,0 0-57-16,-1 12-26 0,1-3-57 0,1 1-7 15,-1 2-39-15,5 1 148 0,-1-2-272 0,-1 3 104 0,-2-2-211 16,8 1 149-16,-4 0-305 0,1-1 189 0,2 0-261 16,-3-1-20-16,4 0-152 0,-4 2-291 0,-1-4-186 15,3 1-156-15,-2-3-499 0,-3 2-104 0,2-2-1163 16,-4-7-1095-16</inkml:trace>
  <inkml:trace contextRef="#ctx0" brushRef="#br1" timeOffset="77233.64">5359 1771 202 0,'-15'-25'808'16,"0"2"162"-16,3 1 21 0,2 3 11 0,4 0-168 0,-2 4-149 15,4 3-144-15,0 2-116 0,2 3-108 0,2 7-140 16,-5-11-202-16,5 11-201 0,0 0-207 0,1-7-82 16,-1 7-65-16,9 5-62 0,-4-2-70 0,3 2-139 0,1 1-362 15,-1 0-379-15</inkml:trace>
  <inkml:trace contextRef="#ctx0" brushRef="#br1" timeOffset="77483.45">5619 1894 126 0,'26'19'265'16,"-4"1"151"-16,3-1 13 0,-7 0 71 0,3-2-36 15,1-3-18-15,-5-1-38 0,-1-2 0 0,-3-3-72 0,0 0-62 16,-5-2-38-16,-2-2-14 0,-6-4 20 16,6 8 54-16,-6-8 78 0,0 0-32 0,3-7-59 0,-8 0-36 15,0 0-9-15,0-5 14 0,-2-1 34 0,1-5 27 16,-2-1 5-16,3-4 33 0,1-4 36 0,2 1 33 0,-1-1 292 15,3 1-293-15,0 1 13 0,1 4-101 0,1 2 48 16,0 5-144-16,1 1 76 0,-1 5-178 0,3 1 79 16,-5 7-147-16,22 3 82 0,-7 2-130 0,2 3 119 0,2 4-119 15,-1-1 70-15,4 3-125 0,-1 0 25 16,0 1-154-16,2 0-20 0,-1-1-454 0,-3 1-101 0,0 0-167 16,0-1-150-16,-5 3-221 0,4-6-31 0,0-3-1158 15,0-1-1064-15</inkml:trace>
  <inkml:trace contextRef="#ctx0" brushRef="#br1" timeOffset="77915.73">6190 1652 148 0,'-13'-45'627'16,"1"3"233"-16,-3 1 105 0,-1 5 52 0,2 3-12 15,-1 4-48-15,-1 5-68 0,1 5-15 0,3 3 146 16,1 4-456-16,2 3 101 0,0 8-361 0,0 4 156 16,-5 2-329-16,4 6 224 0,-3 2-330 0,4 5 194 0,-3 0-247 15,6 3 216-15,1 0-261 0,3 1 178 0,2 0-262 16,0-1 112-16,2-1-255 0,6-1-11 0,-3-4-41 15,2-1-20-15,1-6 16 0,2-1 66 0,-10-7 68 16,17-1 38-16,-9-3 38 0,-1-7-28 0,0-3 113 16,-2-1 86-16,-3-3 102 0,-3-2 210 0,1 0-149 0,-1-2 223 15,-3 1-176-15,0 1 241 0,0 2-245 0,-2 1 54 16,1 3-52-16,1 3 225 0,0 3-332 0,2 2 258 16,2 6-385-16,-4-5 255 0,4 5-316 0,0 8 68 15,1 2-70-15,4 3 46 0,4 6-35 0,2 3 57 16,5 4-31-16,4 4 41 0,7 3-27 0,4 3 41 0,3 4-39 15,5 3 266-15,0-1-321 0,5 5 281 0,1 0-294 16,0 0 51-16,-1 1-57 0,-4 0 80 0,-3-2-57 0,-8-2 56 16,-6-2 1-16,-8-2 6 15,-7-2 1-15,-9-2-2 0,-10-3-45 0,-6-4 57 0,-9-3-72 16,-3-7 79-16,-7-5-37 0,-1-6 58 0,-3-5-31 16,1-6 137-16,2-6-90 0,2-4 210 0,4-8 79 15,6-4-26-15,3-5-15 0,7-6-31 0,4-3 19 0,8-7-105 16,5-4-22-16,7-4-52 0,12-7-32 0,7-1-75 15,9-2-99-15,10-1-128 0,11 0-74 0,4 3-89 16,7 1-202-16,4 3-83 0,1 4-443 0,7 3-34 16,-7 4-699-16,-1-1-1412 0,-4 7-1499 0</inkml:trace>
  <inkml:trace contextRef="#ctx0" brushRef="#br1" timeOffset="78599.03">1780 5195 126 0,'-8'9'426'0,"2"1"123"0,1-2 180 0,-1-2-36 0,3-2 58 0,3-4-8 0,-8 4-55 0,8-4-55 0,-14 5-55 0,14-5-65 0,-13 3-42 0,13-3-19 16,-10 3-84-16,10-3-76 0,0 0-70 0,-6 5-50 16,6-5-31-16,1 8-32 0,1 0-17 0,6 0-18 15,1 1-15-15,5-3-17 0,4-1-11 0,5-4-1 16,8-5 2-16,7-4-1 0,8-7 6 0,9-13 13 15,9-8 40-15,15-13 55 0,12-16 56 0,14-14 41 16,20-17 12-16,18-10-2 0,17-12 193 0,16-14-262 16,21-6-40-16,15-12-54 0,23-9-5 0,21-7 22 0,20-9-51 15,20-5-5-15,21-4 186 0,17-5-419 0,7-3-228 16,9 5-346-16,2 4-90 0,-12 9-698 0,-20 14-369 16,-19 9-516-16,-30 15-1029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6C78-5F67-4237-A7AD-176708DD71F0}" type="datetimeFigureOut">
              <a:rPr lang="en-SG" smtClean="0"/>
              <a:t>14/3/2025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5D14-0448-47EC-80CC-2085567FBDF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48700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6C78-5F67-4237-A7AD-176708DD71F0}" type="datetimeFigureOut">
              <a:rPr lang="en-SG" smtClean="0"/>
              <a:t>14/3/2025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5D14-0448-47EC-80CC-2085567FBDF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494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6C78-5F67-4237-A7AD-176708DD71F0}" type="datetimeFigureOut">
              <a:rPr lang="en-SG" smtClean="0"/>
              <a:t>14/3/2025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5D14-0448-47EC-80CC-2085567FBDF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1164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6C78-5F67-4237-A7AD-176708DD71F0}" type="datetimeFigureOut">
              <a:rPr lang="en-SG" smtClean="0"/>
              <a:t>14/3/2025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5D14-0448-47EC-80CC-2085567FBDF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89500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6C78-5F67-4237-A7AD-176708DD71F0}" type="datetimeFigureOut">
              <a:rPr lang="en-SG" smtClean="0"/>
              <a:t>14/3/2025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5D14-0448-47EC-80CC-2085567FBDF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7632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6C78-5F67-4237-A7AD-176708DD71F0}" type="datetimeFigureOut">
              <a:rPr lang="en-SG" smtClean="0"/>
              <a:t>14/3/2025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5D14-0448-47EC-80CC-2085567FBDF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101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6C78-5F67-4237-A7AD-176708DD71F0}" type="datetimeFigureOut">
              <a:rPr lang="en-SG" smtClean="0"/>
              <a:t>14/3/2025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5D14-0448-47EC-80CC-2085567FBDF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39835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6C78-5F67-4237-A7AD-176708DD71F0}" type="datetimeFigureOut">
              <a:rPr lang="en-SG" smtClean="0"/>
              <a:t>14/3/2025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5D14-0448-47EC-80CC-2085567FBDF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30168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6C78-5F67-4237-A7AD-176708DD71F0}" type="datetimeFigureOut">
              <a:rPr lang="en-SG" smtClean="0"/>
              <a:t>14/3/2025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5D14-0448-47EC-80CC-2085567FBDF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28344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6C78-5F67-4237-A7AD-176708DD71F0}" type="datetimeFigureOut">
              <a:rPr lang="en-SG" smtClean="0"/>
              <a:t>14/3/2025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5D14-0448-47EC-80CC-2085567FBDF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0969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6C78-5F67-4237-A7AD-176708DD71F0}" type="datetimeFigureOut">
              <a:rPr lang="en-SG" smtClean="0"/>
              <a:t>14/3/2025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5D14-0448-47EC-80CC-2085567FBDF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4004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C6C78-5F67-4237-A7AD-176708DD71F0}" type="datetimeFigureOut">
              <a:rPr lang="en-SG" smtClean="0"/>
              <a:t>14/3/2025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75D14-0448-47EC-80CC-2085567FBDFB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278437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customXml" Target="../ink/ink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73228ED-1B78-FB36-E84F-1D8636265A9A}"/>
                  </a:ext>
                </a:extLst>
              </p14:cNvPr>
              <p14:cNvContentPartPr/>
              <p14:nvPr/>
            </p14:nvContentPartPr>
            <p14:xfrm>
              <a:off x="1828800" y="819360"/>
              <a:ext cx="2382120" cy="2286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73228ED-1B78-FB36-E84F-1D8636265A9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19440" y="810000"/>
                <a:ext cx="2400840" cy="230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23F0E7A-0C7A-FC3E-ABCF-C0F549C487DD}"/>
                  </a:ext>
                </a:extLst>
              </p14:cNvPr>
              <p14:cNvContentPartPr/>
              <p14:nvPr/>
            </p14:nvContentPartPr>
            <p14:xfrm>
              <a:off x="2419920" y="1573200"/>
              <a:ext cx="8036640" cy="3150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23F0E7A-0C7A-FC3E-ABCF-C0F549C487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0560" y="1563840"/>
                <a:ext cx="8055360" cy="316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5399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45721A7-6700-4B1E-D675-A8BC153B41C6}"/>
                  </a:ext>
                </a:extLst>
              </p14:cNvPr>
              <p14:cNvContentPartPr/>
              <p14:nvPr/>
            </p14:nvContentPartPr>
            <p14:xfrm>
              <a:off x="2247840" y="556560"/>
              <a:ext cx="7285320" cy="5534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45721A7-6700-4B1E-D675-A8BC153B41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38480" y="547200"/>
                <a:ext cx="7304040" cy="555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7028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A913CB2-7C97-475D-DA21-B2C8804660D3}"/>
                  </a:ext>
                </a:extLst>
              </p14:cNvPr>
              <p14:cNvContentPartPr/>
              <p14:nvPr/>
            </p14:nvContentPartPr>
            <p14:xfrm>
              <a:off x="3030120" y="283680"/>
              <a:ext cx="8562600" cy="3552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A913CB2-7C97-475D-DA21-B2C8804660D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20760" y="274320"/>
                <a:ext cx="8581320" cy="357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1765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90A8D6D-1A5B-9762-0B28-2E20C92BB20B}"/>
                  </a:ext>
                </a:extLst>
              </p14:cNvPr>
              <p14:cNvContentPartPr/>
              <p14:nvPr/>
            </p14:nvContentPartPr>
            <p14:xfrm>
              <a:off x="11810497" y="6509388"/>
              <a:ext cx="9360" cy="13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90A8D6D-1A5B-9762-0B28-2E20C92BB20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804377" y="6503268"/>
                <a:ext cx="2160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B6CA4F-D18E-64C2-A47D-2EBEBCF09AFC}"/>
                  </a:ext>
                </a:extLst>
              </p14:cNvPr>
              <p14:cNvContentPartPr/>
              <p14:nvPr/>
            </p14:nvContentPartPr>
            <p14:xfrm>
              <a:off x="1274400" y="548640"/>
              <a:ext cx="10852560" cy="57636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B6CA4F-D18E-64C2-A47D-2EBEBCF09AF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65040" y="539280"/>
                <a:ext cx="10871280" cy="578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4164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39DF5C2-5276-5FF0-517D-69043DA02728}"/>
                  </a:ext>
                </a:extLst>
              </p14:cNvPr>
              <p14:cNvContentPartPr/>
              <p14:nvPr/>
            </p14:nvContentPartPr>
            <p14:xfrm>
              <a:off x="3778920" y="704520"/>
              <a:ext cx="6568200" cy="3927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39DF5C2-5276-5FF0-517D-69043DA0272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69560" y="695160"/>
                <a:ext cx="6586920" cy="394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7264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E6365A9-9DD9-7C37-500C-61A255DC2BF0}"/>
                  </a:ext>
                </a:extLst>
              </p14:cNvPr>
              <p14:cNvContentPartPr/>
              <p14:nvPr/>
            </p14:nvContentPartPr>
            <p14:xfrm>
              <a:off x="3873600" y="166320"/>
              <a:ext cx="6015240" cy="5111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E6365A9-9DD9-7C37-500C-61A255DC2BF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64240" y="156960"/>
                <a:ext cx="6033960" cy="513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2976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5796516-3747-352A-EA4D-F47E7DADB1A6}"/>
                  </a:ext>
                </a:extLst>
              </p14:cNvPr>
              <p14:cNvContentPartPr/>
              <p14:nvPr/>
            </p14:nvContentPartPr>
            <p14:xfrm>
              <a:off x="4177800" y="725040"/>
              <a:ext cx="6325920" cy="5068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5796516-3747-352A-EA4D-F47E7DADB1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8440" y="715680"/>
                <a:ext cx="6344640" cy="508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7111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457D295-A289-3B3A-9667-C20143583BF2}"/>
                  </a:ext>
                </a:extLst>
              </p14:cNvPr>
              <p14:cNvContentPartPr/>
              <p14:nvPr/>
            </p14:nvContentPartPr>
            <p14:xfrm>
              <a:off x="786600" y="797760"/>
              <a:ext cx="10929600" cy="4992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457D295-A289-3B3A-9667-C20143583BF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7240" y="788400"/>
                <a:ext cx="10948320" cy="501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921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7E6164-B39D-0832-FBA6-515A3A414788}"/>
                  </a:ext>
                </a:extLst>
              </p14:cNvPr>
              <p14:cNvContentPartPr/>
              <p14:nvPr/>
            </p14:nvContentPartPr>
            <p14:xfrm>
              <a:off x="28440" y="442800"/>
              <a:ext cx="11466720" cy="6374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7E6164-B39D-0832-FBA6-515A3A41478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080" y="433440"/>
                <a:ext cx="11485440" cy="639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3416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135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Md.Tamim Hossain</dc:creator>
  <cp:lastModifiedBy>Md.Tamim Hossain</cp:lastModifiedBy>
  <cp:revision>1</cp:revision>
  <dcterms:created xsi:type="dcterms:W3CDTF">2025-03-14T03:38:40Z</dcterms:created>
  <dcterms:modified xsi:type="dcterms:W3CDTF">2025-03-14T05:54:19Z</dcterms:modified>
</cp:coreProperties>
</file>