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8" r:id="rId2"/>
    <p:sldId id="259" r:id="rId3"/>
    <p:sldId id="260" r:id="rId4"/>
    <p:sldId id="261" r:id="rId5"/>
    <p:sldId id="262" r:id="rId6"/>
    <p:sldId id="264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BDA6D-DC69-4DCE-BAF7-6763517D3376}" type="datetimeFigureOut">
              <a:rPr lang="en-US"/>
              <a:t>4/12/2025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77E94-A6AB-4E02-8E43-E89F9CF4757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499.98471" units="1/in"/>
          <inkml:channelProperty channel="T" name="resolution" value="1" units="1/dev"/>
        </inkml:channelProperties>
      </inkml:inkSource>
      <inkml:timestamp xml:id="ts0" timeString="2025-04-12T17:18:35.99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FF00"/>
    </inkml:brush>
  </inkml:definitions>
  <inkml:trace contextRef="#ctx0" brushRef="#br0">6749 9214 79 0,'0'0'267'0,"0"0"34"0,10-4-12 0,-10 4-55 0,0 0-36 0,0 0-3 0,0 0-15 0,0 0-3 0,0 0-11 0,0 0-7 0,0 0-6 16,0 0-12-16,0 0-20 0,0 0-9 0,0 0-23 15,0 0-9-15,0 0-17 0,0 0-2 0,0 0 11 0,0 0 3 16,3 12-1-16,-3-12-11 0,-4 9-9 0,4-9-7 15,-5 9-15-15,5-9 17 0,0 0-4 0,-5 11 5 16,5-11 2-16,0 0 14 0,-4 9-4 0,4-9 4 16,0 0-4-16,0 0 5 0,0 0-7 0,0 0 7 15,0 0-12-15,0 0 4 0,0 0-8 0,0 0 17 16,0 0 6-16,0 0 13 0,0 0-15 0,0 0 6 16,0 0-13-16,0 0-6 0,0 0-17 0,0 0-5 15,0 0-18-15,7-10 5 0,-7 10-9 0,5-7 2 0,-5 7-8 16,0 0 7-16,9-7-12 0,-9 7 5 15,0 0-3-15,0 0 8 0,0 0-7 0,0 0 12 0,7-7-1 16,-7 7 2-16,0 0-1 0,0 0 7 0,0 0-7 16,0 0 9-16,0 0-7 0,0 0 2 15,0 0-18-15,0 0 14 0,0 0-9 0,0 0-5 0,0 0-2 16,0 0 1-16,0 0-3 0,0 0 7 0,0 0-9 16,-7 7 9-16,7-7-10 0,0 0 8 0,0 0-5 15,0 0 6-15,0 0-7 0,0 0 4 0,0 0-4 16,0 0 10-16,0 0-16 0,0 0 14 0,0 0-13 15,-7 7 16-15,7-7-17 0,0 0 14 0,0 0-10 0,0 0 6 16,0 0 13-16,0 0-8 0,0 0-39 16,0 0 47-16,0 0 0 0,0 0 14 0,0 0-4 15,0 0 6-15,0 0-3 0,0 0 4 0,0 0-12 0,0 0 5 16,0 0-8-16,0 0 4 0,0 0-8 16,0 0 5-16,0 0-10 0,0 0 9 0,0 0-11 0,0 0 6 15,0 0-7-15,0 0 13 0,0 0 2 0,0 0 20 16,0 0-3-16,0 0 10 0,0 0 8 0,0 0 8 15,0 0-3-15,0 0 4 0,0 0-3 0,0 0-1 16,0 0 4-16,0 0-1 0,0 0 3 0,0 0 2 16,0 0-14-16,0 0 5 0,0 0-3 0,0 0-6 15,0 0-8-15,0 0 3 0,0 0 3 0,0 0-7 0,0 0-8 16,0 0 13-16,0 0-5 0,0 0 5 16,0 0-4-16,0 0 3 0,0 0-8 0,0 0-2 0,0 0 13 15,0 0-1-15,0 0-2 0,0 0-15 0,0 0 6 16,0 0-5-16,9-4-2 0,-9 4-14 15,0 0 6-15,0 0-2 0,0 0-7 0,11-6-5 0,-11 6 3 16,0 0-5-16,14-6 1 0,-14 6 2 0,12-6 0 16,-12 6 5-16,16-8 5 0,-5 5 12 0,-1-2 4 15,2 1-2-15,-1-2 3 0,1 1 2 0,2 0-8 16,0 1 4-16,1-1 10 0,-1 1-13 0,0 0 1 16,1-1-1-16,0 2 6 0,-1-2-9 0,2 1 0 0,-3 0-3 15,1 1-2-15,0-2-6 0,0 2 166 16,0-1-200-16,1 1-28 0,0-2 44 0,0 0 164 0,0 0-194 15,0 1 163-15,2-3-177 0,0 2 9 0,0 0 5 16,1-1 5-16,0 0 8 0,1 0 5 0,-1 0 3 16,0 0 0-16,-1 1-2 0,1 0 6 0,-2 0-2 15,1-1 6-15,1 2-6 0,-3-1 4 0,2 0 5 16,-3 1-2-16,2-1-1 0,-3 1 1 0,2-1 1 16,-1 0 0-16,-1-1 4 0,3 0 0 0,-2 0 3 15,1-1-1-15,1-1-4 0,2 0-11 0,-1 0 11 16,-2-1-5-16,3 1-1 0,-3 0-2 0,0-1 7 15,1 1 1-15,-2 0-31 0,0 1 53 0,-1-2 5 0,1 1-12 16,0 0-26-16,0 1 11 0,0-2-13 16,1 2 15-16,-1-1-12 0,1 1 11 0,0 0-14 0,0 0 16 15,-1 0-22-15,2 2 19 0,-1-4-13 0,1 3 16 16,-1 0-18-16,2-1 17 0,-1 0-14 0,2 1 16 16,0-1-18-16,2-1 17 0,0 1-3 0,0-1 5 15,1 0-14-15,0-2 17 0,-1 2-16 0,1-3 18 16,0 1-21-16,-1-1 10 0,1 2-7 0,-2-1 13 15,0 0-12-15,-1 0 1 0,0 1-4 0,1 0 6 16,1-1-3-16,-2 2 0 0,1-1-4 0,-1 0 4 0,4 0 1 16,0 1 0-16,-1-1 0 0,1 0 0 0,0-1 1 15,1 1 1-15,1 0-2 0,-2 0-1 16,3 1 3-16,-2-1 1 0,1 2 0 0,-3-2 1 0,2 1-3 16,-1 0 0-16,-2 0 4 0,0 1-3 0,-1 0-2 15,-1 1 3-15,-2-1 2 0,0 0 2 0,-1 1-1 16,-1-2 0-16,0 0-1 0,1 1 1 0,1-1-3 15,0-1 2-15,1-2-1 0,1 1-2 0,1 0-2 16,1 0 3-16,-2-1 0 0,3 0-6 0,-2 2 5 16,3-1-5-16,-1 0-22 0,0-1 51 0,-1 3-13 15,1-2-20-15,-3 1 1 0,2 0 5 0,0 1-4 16,-2-2 0-16,0 3 5 0,1-1 8 0,0 0-9 16,0 1 4-16,0 0-9 0,0-1 5 0,1 2 6 0,0-3-6 15,1 1 3-15,1 1 9 0,1-1-10 0,1 0 16 16,0 1-20-16,1-2 10 0,0 0-6 0,-2 3 10 15,2-2-18-15,-1 1 14 0,-1 0-18 0,-1 0 23 16,0 1-19-16,-2 0 18 0,-2 3-22 0,0-2 22 16,-4 1-19-16,0 0 21 0,-3 1-53 0,-11 3 63 15,19-4-27-15,-19 4-7 0,14-3 15 0,-14 3 20 16,12-5-19-16,-12 5 28 0,11-4-32 0,-11 4 13 16,9-4-13-16,-9 4 16 0,11-6-18 0,-11 6 10 15,10-6 11-15,-10 6-14 0,11-5-11 0,-11 5 12 0,10-8-14 16,-10 8-1-16,7-6-84 0,-7 6-60 15,6-8-117-15,-6 8-86 0,2-11-48 0,-2 11-110 0,-2-12-129 16,2 12-103-16,-12-12-182 0,1 4-791 0,-1 2-625 16</inkml:trace>
  <inkml:trace contextRef="#ctx0" brushRef="#br0" timeOffset="780.73">9404 7859 9 0,'0'0'258'0,"0"0"53"0,0 0 41 0,0 0-58 0,0 0 10 0,0 0-18 16,0 0-49-16,0 0 6 0,0 0-51 0,0 0-28 15,0 0-26-15,0 0-21 0,0 0-15 0,0 0-7 0,0 0-3 16,0 0 20-16,0 0 0 0,0 0 13 16,0 0 2-16,0 0 17 0,0 0 14 0,0 0 4 15,0 0 4-15,0 0-7 0,0 0-10 0,0 0-4 0,0 0-7 16,0 0 2-16,10 4-11 0,-10-4-12 0,12 2-8 16,-12-2-10-16,17 4-14 0,-6-2-5 15,0 2-2-15,4 0-10 0,0-1-7 0,2 3-7 0,1-2-4 16,1 0-4-16,1 1-4 0,-1 0-6 0,1 0-3 15,1-1-5-15,-1 1 2 0,0-1-6 0,0 0-7 16,-2 0 4-16,0 0-5 0,-1-2-3 0,-1 2 0 16,-2-1-9-16,-2-1 9 0,-12-2-7 0,18 3 8 15,-18-3-8-15,12 2-3 0,-12-2 11 0,0 0-6 16,0 0 2-16,0 0 2 0,10 2-9 0,-10-2 9 16,0 0-2-16,0 0-3 0,0 0 0 0,0 0-9 0,0 0 6 15,0 0-6-15,0 0-2 0,0 0-6 0,0 0 1 16,0 0 9-16,0 0-5 0,0 0 0 15,0 0 4-15,0 0 13 0,0 0-41 0,0 0 32 0,6 10-3 16,-6-10 4-16,0 0-2 0,0 0-2 0,4 11-1 16,-4-11 0-16,0 0 3 0,3 10 0 0,-3-10 2 15,0 0-1-15,0 0-7 0,4 9 2 0,-4-9 7 16,0 0-1-16,0 0-1 0,0 0-5 0,0 0 9 16,0 0-4-16,0 0-1 0,0 0-5 0,0 0 7 15,0 0-7-15,0 0 5 0,0 0-1 0,5 8 3 16,-5-8 0-16,0 0-2 0,0 0-6 0,0 0 0 15,0 0 5-15,0 0-3 0,0 0 2 0,0 0-1 0,0 0 4 16,7 5 0-16,-7-5-6 0,0 0 11 0,0 0-8 16,0 0-7-16,0 0 12 0,0 0-2 0,0 0 4 15,0 0-3-15,0 0-2 0,0 0 18 0,0 0-16 16,0 0 5-16,0 0 1 0,0 0 2 0,0 0 5 16,0 0 11-16,0 0-4 0,0 0 11 0,0 0-15 15,0 0-2-15,0 0-17 0,0 0 11 0,0 0-5 16,0 0-5-16,-3 8 15 0,3-8 4 0,-7 9 48 15,-1-2 5-15,-1 2 27 0,-1 3-27 0,-5 2-2 16,-2 2 9-16,-2 5-23 0,-4 1-22 0,0 3 1 16,-5 2-40-16,-2 2-117 0,-2 1-144 0,-1 5-157 0,-5 1-222 15,1 2-222-15,1 1-272 0,-4 2-409 0,-4-1-548 16</inkml:trace>
  <inkml:trace contextRef="#ctx0" brushRef="#br0" timeOffset="3092.37">6788 9253 12 0,'0'0'290'0,"0"0"-43"0,0 0 48 0,0 0-37 0,0 0-34 0,0 0 1 0,0 0-40 0,0 0-39 16,0 0-19-16,0 0-21 0,0 0-29 15,0 0 6-15,0 0-9 0,0 0-3 0,0 0 7 0,0 0 0 16,-11 3-2-16,11-3-6 0,0 0-8 0,0 0 8 15,0 0-11-15,-9 5-2 0,9-5-7 0,0 0 1 16,0 0-3-16,0 0 0 0,0 0-2 0,0 0 18 16,0 0-16-16,0 0 7 0,0 0-11 0,-7 5 9 15,7-5-8-15,0 0-3 0,0 0 2 0,0 0 6 16,0 0 0-16,0 0 16 0,0 0 0 0,0 0 19 16,0 0-10-16,0 0 28 0,0 0-5 0,0 0 14 15,0 0-2-15,0 0-3 0,0 0-16 0,0 0 2 0,0 0-13 16,0 0-2-16,0 0-16 0,0 0-1 0,0 0-14 15,0 0-2-15,0 0-15 0,0 0-5 0,0 0-4 16,0 0 1-16,0 0-6 0,0 0 3 0,0 0-7 16,0 0 9-16,0 0-10 0,0 0 18 0,0 0-4 15,14 0 15-15,-14 0 9 0,0 0 13 0,18 2-9 16,-18-2 5-16,18 2-13 0,-18-2 3 0,23 4-18 16,-23-4-3-16,24 2-2 0,-13 0-3 0,4 1-7 0,-2-2 2 15,0 1-12-15,0 0 9 0,-1 0-7 16,2-1 12-16,-1 0-13 0,-1 1-2 0,1-1 7 15,-1 0-4-15,1 1-3 0,-1-1 5 0,-12-1-9 0,23 2 8 16,-23-2 0-16,22 2 6 0,-22-2 9 0,20 2-7 16,-20-2-14-16,21 2 20 0,-21-2-14 15,21 1 14-15,-21-1-13 0,20 2 10 0,-20-2-12 0,21 0 4 16,-21 0-7-16,21 2 9 0,-21-2-10 0,20 1 11 16,-20-1-10-16,21 0 4 0,-8 0-4 0,-13 0 3 15,20-1-1-15,-20 1 12 0,20 0-5 0,-20 0 13 16,18-2-7-16,-18 2 15 0,18 0-8 0,-18 0 8 15,17 0-12-15,-17 0 6 0,18-1-11 0,-18 1 2 16,17 1-3-16,-17-1 3 0,20 2-6 0,-20-2 3 16,23 2-6-16,-23-2-2 0,26 2 3 0,-12-1-2 0,1 1 0 15,1-1 7-15,1 0-13 0,1 1 8 0,3-1-7 16,0 1-2-16,-1-1 0 0,0 2 1 0,1-2-1 16,-1 1-2-16,0 0 8 0,0 0-5 0,-2-1 6 15,2 1-11-15,-1 0 9 0,0-2-23 0,0 3 28 16,0-1-18-16,2 0 18 0,0 0-17 0,-1 0 19 15,2 0-23-15,1-1 21 0,0 0-4 0,1 1 13 16,1-2-43-16,1 1 27 0,0 1-9 0,0-5 15 16,1 4-19-16,-2 1 28 0,2-2-28 0,-1 1 16 15,1 1-23-15,-2-1 0 0,0 0 11 0,-1 1 2 16,0-2 2-16,0 2-8 0,0-1 12 0,3 0-1 16,-3 0-2-16,2 1-6 0,-1-1 6 0,1 0-2 0,0 1 1 15,1-1 6-15,-2 2 10 0,2-2-23 0,-1 1 25 16,2 0-26-16,-1 0 17 0,1 2-16 0,-1-3 11 15,1-2-11-15,-1 3 16 0,1-1-15 0,1 1 12 16,4-1-14-16,-6 0 19 0,2 0-18 0,-1 3 25 16,1-3-29-16,0 0 17 0,0-1-9 0,-1 1-2 15,1 1-7-15,-1-2 14 0,1 1-4 0,1 0 5 16,-1 0-8-16,2-1 5 0,1 0-2 0,1 0 1 0,-1 0 1 16,1 0 2-16,0 0-3 0,4 0-2 15,-4 2 5-15,0-2 13 0,-1 0-21 0,2 1 15 16,-2 0-13-16,1 0 15 0,1-1-13 0,-1 1 11 0,0 1-17 15,1-1 6-15,0 1-8 0,0-2 8 0,0 2 1 16,0-2-6-16,-1 2 8 0,1-1 3 0,-1 0-3 16,2-1 5-16,2 1-8 0,-2-1 5 0,-2 0-6 15,5 0 2-15,-1-1 0 0,-1 0 1 0,-1 0 4 16,0 1-2-16,-1 0-8 0,-1-2 7 0,-1 1-2 16,-1 1 3-16,-2-1-9 0,-1-1 10 0,-1 2-6 15,-1 0 8-15,-3-1-4 0,-1 1-1 0,0 0-7 16,1 0 10-16,-5 0-3 0,-1 0 3 0,0 1-4 15,-2-1 2-15,0 0-2 0,0 0 3 0,-2 0 1 16,-13 0-5-16,26 3 2 0,-26-3 5 0,23 0 2 0,-23 0-4 16,20 0 8-16,-20 0 5 0,18-1 2 0,-18 1-6 15,0 0 6-15,15 0 3 0,-15 0-8 0,0 0-3 16,0 0-1-16,0 0-2 0,0 0 2 0,13-2-14 16,-13 2 12-16,0 0-8 0,0 0 7 0,0 0-12 15,0 0-17-15,0 0-67 0,0 0-85 0,0 0-109 16,0 0-167-16,0 0-198 0,6-9-135 0,-6 9-957 15,0 0-633-15</inkml:trace>
  <inkml:trace contextRef="#ctx0" brushRef="#br0" timeOffset="4216.97">10762 9319 214 0,'0'0'380'0,"0"0"38"0,0 0-49 0,0 0-1 0,0 0-42 0,0 0-27 0,0 0-21 0,0 0-7 16,0 0-11-16,0 0 28 0,0 0-13 0,0 0-12 16,0 0-25-16,0 0-18 0,0 0-29 15,0 0-17-15,0 0-27 0,0 0-8 0,0 0-18 0,0 0-5 16,0 0-12-16,0 0-5 0,0 0-12 0,0 0 3 15,0 0-19-15,0 0-11 0,0 0 6 0,0 0-12 16,0 0 0-16,0 0 11 0,0 0-6 0,0 0 0 16,0 0-8-16,0 0 0 0,0 0-11 0,0 0-6 15,0 0 2-15,0 0-8 0,0 0-5 0,0 0-2 0,0 0-10 16,0 0 6-16,0 0-13 0,0 0-1 16,0 0-3-16,0 0 11 0,0 0-6 0,0 0-26 0,0 0 21 15,0 0 5-15,0 0-5 0,0 0 3 0,8 6-2 16,-8-6 2-16,0 0 5 0,10 10-10 15,-10-10 9-15,8 5-4 0,-8-5 6 0,9 9-6 0,-9-9 5 16,11 7-3-16,-11-7-2 0,10 9-2 0,-10-9 12 16,13 10-6-16,-6-4-7 0,0 0 4 0,0 0 5 15,3 0-4-15,-2 1 0 0,1-1-10 0,0 0 7 16,-1 0 1-16,0 0 0 0,0-1 2 0,4-1 0 16,-12-4 0-16,11 9 1 0,-11-9-5 0,10 7-1 15,-10-7 0-15,0 0 7 0,8 5-2 0,-8-5 7 16,0 0 20-16,0 0 20 0,0 0 11 0,0 0 11 15,0 0 13-15,0 0-5 0,0 0-5 0,0 0-5 0,7 6 4 16,-7-6 1-16,0 0 7 0,0 0-4 0,0 0-8 16,0 0-4-16,0 0-6 0,0 0-12 0,0 0 15 15,0 0-7-15,0 0 0 0,0 0 8 0,0 0-5 16,0 0-8-16,0 0 6 0,0 0-13 0,0 0-11 16,0 0 3-16,0 0-3 0,-9 6-7 0,9-6 2 15,-16 10-5-15,4-3-1 0,-4 0-7 0,-2 3-16 16,-5 1-168-16,-1 0-243 0,-4 1-297 0,-3 1-281 0,-5-1-1462 15,0 1-1137-15</inkml:trace>
  <inkml:trace contextRef="#ctx0" brushRef="#br0" timeOffset="6393.18">6774 9255 78 0,'0'0'203'0,"0"0"40"0,0 0 60 0,0 0-36 0,0 0-27 0,0 0 6 0,0 0-20 0,0 0-22 15,0 0-19-15,0 0-4 0,0 0 0 0,0 0-31 16,0 0-15-16,0 0-16 0,0 0-11 0,0 0-13 15,0 0 4-15,0 0-5 0,0 0-8 0,0 0 3 16,0 0-18-16,0 0-8 0,-9-4-1 0,9 4 0 0,0 0-5 16,0 0 1-16,0 0-6 0,0 0 11 15,0 0-1-15,0 0 10 0,0 0-5 0,0 0 16 0,0 0 2 16,0 0 8-16,0 0-2 0,0 0 8 0,0 0-5 16,0 0 8-16,0 0-5 0,0 0 10 0,0 0 6 15,0 0 9-15,0 0-4 0,0 0 16 0,0 0-8 16,0 0-5-16,0 0-19 0,0 0-17 0,0 0-19 15,3-12-30-15,-3 12 9 0,0 0-4 0,0 0 2 0,4-15 11 16,-4 15-1-16,0 0 2 0,0-14 3 16,0 14 2-16,2-11 7 0,-2 11-10 0,2-14 8 15,-2 14-9-15,3-17-30 0,-3 17 33 0,3-18-34 0,-1 6 40 16,0 0-43-16,0-1 23 0,0 0 144 0,1 0-167 16,-1-2 145-16,0-1-160 0,0 0 0 15,0 0 1-15,2-6 7 0,-2 1 1 0,2-2 13 0,0 0 2 16,1-2 12-16,0-2 12 0,0-2 6 0,1 0 9 15,1-3 36-15,0-1-29 0,2-3-23 0,-2-2-8 16,2-1-14-16,0-1 6 0,0-1-8 0,-2-1-6 16,1-1 2-16,1-1 140 0,-2 0-189 0,-1-3 4 15,-1 2 1-15,-1-2 13 0,-1-3-6 0,-1 0 18 16,1-2-18-16,-2-2 8 0,-1 0-7 0,-1 0 19 16,-2-1-21-16,-1 2 7 0,2-2-10 0,-1 0 14 0,-1 1 3 15,1 0-2-15,-1 0 12 0,0 0-17 0,2 0 13 16,-1-1-6-16,0-1 29 0,1 4 4 0,0-2 31 15,2 0 5-15,0 2 15 0,2 2-18 0,-1 2 5 16,3 3-18-16,-2 2-3 0,1 2-8 0,1 2 2 16,-1 3-20-16,0 2 9 0,1 3-18 0,-1 2 4 15,0 0 180-15,-1 4-229 0,0 2 4 0,1 2 7 16,-3 3 3-16,2 0 4 0,-1 2 3 0,-1 1-23 16,2 1 44-16,-1 3 3 0,0-1-19 0,-1 12-8 15,3-16 5-15,-3 16 0 0,2-15 7 0,-2 15-3 0,2-10-1 16,-2 10-4-16,0 0 4 0,0 0-5 15,3-10-8-15,-3 10-3 0,0 0-3 0,0 0-7 0,0 0-5 16,0 0-8-16,0 0 15 0,0 0-27 0,0 0 7 16,0 0 7-16,0 0 5 0,0 0 2 0,0 0 4 15,0 13 18-15,0-13-7 0,0 0 1 0,0 0-2 16,1 11 2-16,-1-11 1 0,0 0 2 0,0 0 2 16,0 0-1-16,2 13 3 0,-2-13 6 0,0 0-9 15,0 0 4-15,0 0-3 0,0 0-3 0,0 0 1 16,0 0-1-16,-1 12 5 0,1-12 4 0,0 0 3 0,0 0 7 15,0 0-8-15,0 0 3 0,0 0 3 0,0 0-1 16,0 0-1-16,0 0 3 0,0 0-2 16,0 0 4-16,0 0 0 0,0 0-11 0,0 0 0 0,0 0-7 15,0 0-5-15,0 0 3 0,0 0-3 0,0 0 10 16,-7 12-1-16,7-12 4 0,-10 13 2 0,1-3-2 16,0-1 4-16,0 4-3 0,-3 0-1 0,1 2-1 15,-1 2 11-15,-2-1-20 0,-1 2 23 0,0 2-20 16,0-1 6-16,0-1 5 0,1 0 0 0,0 1-3 15,1-1 5-15,-3 0 6 0,2-3-8 0,3-1 2 16,-2 0 5-16,3-3-1 0,1 0-3 0,-1-4-6 16,4-1 10-16,6-6 5 0,-9 10 2 0,9-10 11 15,0 0-3-15,-8 6 9 0,8-6 0 0,0 0-11 16,0 0-3-16,-1-13-15 0,5 4-3 0,-2-4 0 0,3 0-4 16,0-1 1-16,0-3-12 0,1 0 14 0,3 0 1 15,-1 0-6-15,0-2 10 0,0 1-8 0,2 2 17 16,-1-4-20-16,-2 2 18 0,1 2-20 0,1 2 19 15,-2-3-5-15,-1 4-4 0,1 0 1 0,0 2-4 16,-2 0 9-16,1 3-2 0,-1-1-7 0,0 0-2 16,-5 9 5-16,11-13-5 0,-11 13-7 0,10-10 4 15,-10 10 1-15,12-8-4 0,-12 8-2 0,15-6 3 16,-15 6 2-16,17-2 2 0,-17 2-4 0,20-1-4 0,-20 1 12 16,19 1-2-16,-19-1-4 0,20 4-34 15,-9-1 35-15,-1 2 0 0,1-2 0 0,2 3 8 0,-1-1-6 16,3 2 1-16,0 2 13 0,2 0-8 0,0 0-2 15,3 2 0-15,1 0 0 0,0 2 4 0,2-1-3 16,-1 0-8-16,0 0 20 0,1 1-17 0,-1-1 1 16,0 1-141-16,1-1-136 0,0-1-150 0,1 3-135 15,0 0-244-15,-1 0-222 0,-2 0-994 0,-2-4-760 16</inkml:trace>
  <inkml:trace contextRef="#ctx0" brushRef="#br0" timeOffset="7827.64">10047 7651 521 0,'3'-15'658'0,"-3"15"16"0,3-11-74 0,-3 11-80 0,4-11-33 0,-4 11-5 16,0 0-42-16,4-13-9 0,-4 13-18 0,0 0-47 15,0 0 10-15,3-10-70 0,-3 10 17 0,0 0-85 16,0 0 11-16,0 0-79 0,0 0 40 0,0 0-85 0,0 0 13 16,0 0-74-16,6-6 25 0,-6 6-62 15,0 0 30-15,0 0-35 0,7 7 19 0,-7-7-46 16,10 10 37-16,-3-1-41 0,1-1 40 0,2 3 164 16,2 0-206-16,1 2-1 0,1 0 2 0,-3 2-2 0,1-1 3 15,1 2 1-15,-1 1 1 0,0 0 4 0,0 2 0 16,-1 0 3-16,1 0 6 0,-1 0-8 0,0 1 48 15,-1-2-38-15,-1-1-17 0,-1 1 4 0,1-2 8 16,-4-2-8-16,2-1-2 0,-2-1 32 0,0-4-28 16,-5-8-4-16,7 14 6 0,-7-14 4 0,4 9 5 15,-4-9 13-15,0 0 12 0,0 0 55 0,0 0-3 16,0 0-31-16,0 0-11 0,7-14-8 0,-6 3-8 16,1-3-8-16,0-1 32 0,2-4-41 0,0 0 1 15,0-3-6-15,2 1 4 0,0-1-2 0,0-3 3 0,1 1 3 16,-1 0 4-16,2-1-4 0,0 1 4 0,-1 0 5 15,-1 0 8-15,2 4 161 0,-3 0-158 16,-1 1 2-16,-1 1 17 0,-1 2-18 0,0 2 2 0,-2 1-8 16,0 1-2-16,-3 1-5 0,-3 1-12 0,2 1-7 15,-2 2-4-15,-1 0-4 0,-1 3-10 0,0-2-25 16,8 6-20-16,-18-6-75 0,18 6-93 0,-17-1-116 16,17 1-104-16,-15 1-76 0,15-1-5 0,-14 5-46 15,6 2-28-15,0-3-37 0,1 3-47 0,1-1 92 16,6-6-981-16,-16 9-560 0</inkml:trace>
  <inkml:trace contextRef="#ctx0" brushRef="#br0" timeOffset="8216.86">10032 7253 78 0,'0'0'317'0,"0"0"92"0,-15 1-21 0,15-1 2 0,0 0 3 0,0 0-34 0,0 0-11 0,0 0 3 16,0 0 25-16,-10 3 18 0,10-3-19 0,0 0 3 15,0 0 14-15,20 1-6 0,-7-1 9 0,5 0-43 16,3-1-28-16,7 0-19 0,2-1-18 0,3 1-36 16,2 0 10-16,3 0-1 0,-1-1 2 0,-1 0-40 15,-1 1-6-15,-3 0-35 0,-1-2-7 0,-4 2-58 16,-2 0 21-16,-4-1-48 0,-4 2 0 0,-2-2-35 16,-15 2 2-16,18-1-31 0,-18 1-11 0,0 0-112 15,15-2-90-15,-15 2-137 0,0 0-142 0,0 0 51 0,0 0-405 16,0 0-72-16,-15 5-200 0,15-5-977 15,-21 3-779-15</inkml:trace>
  <inkml:trace contextRef="#ctx0" brushRef="#br0" timeOffset="9561.04">11236 9672 98 0,'-11'-14'470'0,"11"14"128"0,-6-15-8 0,6 15-72 0,-4-12-52 0,4 12-42 0,-2-12 16 0,2 12-39 0,4-12-36 15,-4 12-47-15,5-10-36 0,-5 10-52 0,13-10-36 16,-3 6-24-16,3 1-31 0,0 1-4 0,0 2-27 15,2 0-11-15,0 2-13 0,1 2-33 0,-2 2 2 16,0 3-23-16,0 0-4 0,-3 2-4 0,-1 3-6 16,-2 0-2-16,-1 1-3 0,0 2 0 0,-3 0 0 15,-2 0-3-15,-3 1-6 0,-1-1 11 0,-1-1-1 16,-4-1-11-16,0-1-1 0,-2 1 169 0,0-2-190 0,-2-1-14 16,1-2 24-16,1-1-12 0,0-1 31 15,3-2-27-15,6-6 35 0,-8 9-28 0,8-9 32 16,0 0-27-16,0 0 20 0,0 0-44 0,0 0 20 0,2-14 161 15,3 4-193-15,2-1 1 0,2 0 13 0,-1-1 2 16,3-1-9-16,0-1 4 0,0 0 3 0,1 1-9 16,1-1 12-16,-1 1 6 0,0 1 5 0,-1-1 4 15,1 1 2-15,-3 0 10 0,-1 0-7 0,0 4 12 16,-2-1-8-16,-1 1 6 0,-5 8-9 0,8-11 22 16,-8 11-2-16,0 0 0 0,6-8 0 0,-6 8 2 15,0 0-17-15,0 0 0 0,0 0 7 0,0 0-9 16,0 0 13-16,-11 11 17 0,5-3 18 0,2 2-2 0,0 2 5 15,2-1 8-15,0 3-3 0,1-1 7 0,2 1-19 16,1-2 4-16,2 2 1 0,5-2-33 0,-2 0 23 16,0 0-32-16,2-2 28 0,2-1-31 0,5-1 29 15,0 0-40-15,-3-1 39 0,5-3-81 0,-3 1-61 16,2-2 67-16,0-1-306 0,-4-2-124 0,1 0-141 16,-14 0-133-16,23-6-254 0,-16 1-436 0,-7 5-503 15</inkml:trace>
  <inkml:trace contextRef="#ctx0" brushRef="#br0" timeOffset="9811.33">11350 9549 408 0,'-12'-5'541'0,"12"5"-24"0,-8-4-3 0,8 4-46 0,0 0-42 0,0 0-21 0,0 0 10 0,-7-7-35 16,7 7-53-16,0 0-50 0,0 0-55 0,0 0-34 15,11-1-48-15,-11 1-21 0,20-1-30 0,-20 1-16 16,28-3-18-16,-11 4-22 0,-1-1-82 0,1 0-86 0,0-1-124 16,0 1-133-16,-1 0 17 0,-1-3-484 0,-1 0-565 15,-3 0-496-15</inkml:trace>
  <inkml:trace contextRef="#ctx0" brushRef="#br0" timeOffset="10905.47">6077 6096 7 0,'-13'-8'375'0,"13"8"118"0,-9-6-66 0,9 6-7 0,0 0-88 0,0 0-55 16,-9-7-48-16,9 7-39 0,0 0-32 15,0 0-30-15,0 0-14 0,0 0 13 0,0 0 43 0,10 10 1 16,-10-10-9-16,15 12-15 0,-5-5-25 0,4 1-18 16,-1-2-24-16,5 4-15 0,-3-3-7 0,5 2-8 15,1-1 11-15,1-1-37 0,1-1 17 0,1-3-83 16,1 0-13-16,1-2-72 0,-2-1-22 0,0-1-3 15,0-3 11-15,-3-1 25 0,-1-2 24 0,-4-1 20 16,-2-1 16-16,-2 0 12 0,-5-2 11 0,-2 2 13 16,-2-1 17-16,-3 10 12 0,-3-18 25 0,-1 9 23 15,-3 1 27-15,-1 1 28 0,-1 2 24 0,0-1 16 0,0 3 0 16,9 3-9-16,-20-2-16 0,20 2-15 0,-20 8 10 16,11 0 17-16,-7 3 12 0,8 5 6 0,0 2-5 15,2 2-6-15,-2 4-9 0,3 2-17 0,1 0-9 16,0 2-12-16,2 0-12 0,1 2-13 0,0-1-10 15,0-1-10-15,0-1-12 0,0 1-3 0,-1-2 9 16,0-1-43-16,1-2 23 0,-2 0 3 0,-3-3-13 16,2 0-16-16,-1-3-57 0,-1-1-75 0,0-2-76 0,-2-3-90 15,0 1-71-15,-2-6-130 0,-3 0-129 16,-1-3-239-16,-2-3-478 0,-1-3-462 0</inkml:trace>
  <inkml:trace contextRef="#ctx0" brushRef="#br0" timeOffset="11422.82">6019 5941 167 0,'0'0'521'0,"0"0"41"0,0 0-64 0,15-2-68 0,-3-1-110 0,5-1-29 0,5 0-87 0,1-1-20 0,7-1-41 0,2 2 0 16,7-1-59-16,0 1-81 0,-2-1-162 0,3 0-228 16,0 0-235-16,-3 1-398 0,-3-2-158 0</inkml:trace>
  <inkml:trace contextRef="#ctx0" brushRef="#br1" timeOffset="16188.28">11938 9538 592 0,'1'-20'812'0,"-1"20"-3"0,-2-17-127 0,2 17-58 0,-2-12-53 0,2 12-85 0,0 0-71 0,0 0-56 0,-2-11-50 16,2 11-53-16,0 0-33 0,0 0-32 15,0 0-30-15,0 0 14 0,-7 12 168 0,2 2-119 0,0 3 50 16,-4 4 18-16,-1 4-5 0,-1 3-49 0,-5 2 27 15,2 2-66-15,0 3 33 0,-2 1-69 0,-2-1-17 16,2 2-19-16,0 0-27 0,-1 1 32 0,1-2-72 16,-1 2 35-16,0-2-72 0,1-2 49 0,-1 1-18 15,1-2-13-15,0 0-60 0,-1-3-144 0,1-1-148 16,3-3-194-16,1-2-112 0,2-5-143 0,4-2-70 16,1-3-29-16,3-3-90 0,2-11-5 0,9 9-691 15,-9-9-591-15</inkml:trace>
  <inkml:trace contextRef="#ctx0" brushRef="#br1" timeOffset="16496.18">12096 9897 310 0,'8'-12'770'15,"-1"3"33"-15,-3 2-91 0,-4 7-124 0,8-9-42 16,-8 9 86-16,0 0-276 0,6-9-56 0,-6 9-9 15,0 0-2-15,0 0-4 0,-2 13 3 0,2-13-3 16,-4 20-8-16,2-7-9 0,-2 1-16 0,2 1 22 0,0 1-41 16,-2 0 18-16,0 1-77 0,2 0 9 15,1-1-73-15,-1 1 14 0,0-2 144 0,2 0-217 16,0-2-9-16,0-1-12 0,0-12-4 0,4 19-8 0,-4-19-6 16,5 12-3-16,-5-12-8 0,16 8-37 0,-16-8-54 15,20 0-113-15,-6-2-18 0,3-3-117 0,-1 0-45 16,1-3-85-16,0-1-46 0,0 0-120 0,-3-3-97 15,-1-1-125-15,-1 0-1002 0,-3-2-684 0</inkml:trace>
  <inkml:trace contextRef="#ctx0" brushRef="#br1" timeOffset="16729.87">12203 9640 503 0,'0'0'770'0,"2"-12"49"16,-2 12-100-16,2-11-40 0,-2 11-18 0,0 0-49 16,0 0-35-16,1-12-35 0,-1 12-29 0,0 0-43 15,0 0-54-15,0 0-36 0,0 0-91 0,0 0-35 16,0 0-51-16,0 0-49 0,0 0-40 0,0 0-50 16,0 0-106-16,0 0-105 0,0 0-110 0,0 0-135 15,0 0-76-15,0 0-14 0,0 0-79 0,0 0-51 0,0 0-45 16,5 9-75-16,-5-9-2 0,0 0-743 0,-3 12-517 15</inkml:trace>
  <inkml:trace contextRef="#ctx0" brushRef="#br1" timeOffset="17045.93">12120 9572 440 0,'0'0'682'0,"-4"-12"20"0,4 12-63 0,-5-15-68 16,5 15-41-16,-2-15-45 0,2 15-63 0,-3-17-40 15,3 17-30-15,0-19-34 0,0 19-41 0,3-20-49 16,1 9-43-16,3-2-39 0,0 1-32 0,2 0-22 16,1 0-16-16,2 1-19 0,1 0-1 0,0 1-3 15,-2 0-11-15,2 2 4 0,0 2 3 0,-4 1-8 16,2 1-7-16,1-1 3 0,-2 1-5 0,-10 4 0 15,21-1 0-15,-21 1 2 0,23 3 8 0,-12 1 21 0,-2 0-6 16,1 1-5-16,0 0 6 0,-1-1-1 16,-1 3-9-16,2-2-9 0,-3 1-10 0,1 1 3 15,0-2 0-15,-1 1-6 0,-1 1-9 0,1-1-32 0,-7-6-134 16,14 9-137-16,-14-9-99 0,10 7-152 0,-10-7-180 16,0 0-260-16,0 0-917 0,0 0-700 0</inkml:trace>
  <inkml:trace contextRef="#ctx0" brushRef="#br1" timeOffset="18461.59">6161 5554 222 0,'0'0'509'0,"-14"-11"56"0,14 11 12 0,-14-7-23 0,14 7-80 15,-12-7-6-15,12 7-23 0,0 0-13 16,-11-5-79-16,11 5-42 0,0 0-14 0,0 0-28 0,0 0-15 16,0 0-28-16,0 0-19 0,0 0-22 0,0 0-25 15,5-9-31-15,-5 9-13 0,15-6-34 0,0 2-1 16,2-1-29-16,5 0-2 0,3-2-11 0,1 1-19 15,4 1-34-15,-1-6-24 0,2 3-8 0,-2 0-10 16,0 1 10-16,-3 1 4 0,-1 1 13 0,-3 1 0 16,-3 0-4-16,-2 1 0 0,-3 0-9 0,-14 3-1 15,20-2 4-15,-20 2 1 0,12-1 0 0,-12 1 10 16,0 0-4-16,0 0 6 0,0 0 5 0,10 5 3 0,-10-5 11 16,-3 15 8-16,0-4 18 0,0 3 28 0,0 2 2 15,0 1 16-15,-1 2-4 0,2 1 7 0,-1 0 2 16,0 1-9-16,0-1 9 0,0 0 9 0,-2-1 24 15,1 1 9-15,-1-2 12 0,0 0 27 0,-1-2 27 16,-2 0 15-16,1-4 11 0,-1 1 5 0,-2-1-4 16,-2-2-23-16,1 0 10 0,-4-2-71 0,3-1-10 15,0-2-24-15,-2 0-12 0,-1-3-14 0,2-1-10 16,0-1-38-16,-1-1-119 0,2-3-99 0,-1 0-82 16,2-7-104-16,1 0-107 0,1-3-82 0,2-1-30 15,2-2-148-15,1-1-135 0,2-2-143 0,1-2-573 0,1-1-575 16</inkml:trace>
  <inkml:trace contextRef="#ctx0" brushRef="#br1" timeOffset="18690.33">6471 5206 482 0,'14'-7'761'0,"-14"7"-24"0,9-6-116 0,-9 6-99 0,0 0-11 0,0 0-36 0,7-6-52 16,-7 6-46-16,0 0-53 0,0 0-34 0,0 0-50 0,0 0-37 16,0 0-27-16,0 0-36 0,0 0-36 0,0 0-19 15,0 0-26-15,0 0-11 0,0 0-5 0,0 0-6 16,0 0-34-16,8 8-76 0,-8-8-75 0,0 0-72 16,9 10-75-16,-9-10-88 0,8 9-77 0,-8-9-80 15,9 8-111-15,-9-8-183 0,10 6-408 0,-10-6-389 16</inkml:trace>
  <inkml:trace contextRef="#ctx0" brushRef="#br1" timeOffset="19005.95">6319 5200 623 0,'-9'-14'728'0,"0"1"-8"16,2-1-85-16,2 1-88 0,0 1 52 0,2-1-109 15,0-1-27-15,2 2-42 0,2-2-30 0,-1 0-37 16,3-1-14-16,0 0-29 0,1 2-23 0,2-2-23 16,2 1-8-16,-1 0-9 0,1 3-25 0,1-2-29 15,1 4-42-15,-2 0-30 0,2 2-24 0,0 0-20 16,-1 2-16-16,1 2-13 0,-10 3-12 0,21-5-16 16,-21 5 11-16,24 2-12 0,-13 1-1 0,3 1-5 15,-1 0 3-15,1 3 0 0,0-1-3 0,0 2 2 0,0-1-5 16,0 1 0-16,1 1 3 0,0 0-5 15,0-1-66-15,0 2-185 0,1-2-197 0,-1-1-219 0,-2 2-174 16,0-3-298-16,-2-2-1109 0,-11-4-890 0</inkml:trace>
  <inkml:trace contextRef="#ctx0" brushRef="#br1" timeOffset="22774.93">7329 6450 1 0,'-6'20'140'0,"1"-2"-5"0,-1 1-8 0,2-2-23 0,2 1 9 0,0-1-26 16,2-1-29-16,1-1-24 0,1 1-27 0,1-4-31 0,0-1-56 16,2-1-112-16,-5-10-14 0,6 15 86 0</inkml:trace>
  <inkml:trace contextRef="#ctx0" brushRef="#br1" timeOffset="24529.81">9388 5467 14 0,'7'-13'334'0,"-7"13"83"0,8-11-9 0,-8 11-17 0,8-9-36 0,-8 9-48 15,7-7-20-15,-7 7-7 0,0 0-15 0,8-7 8 16,-8 7-8-16,0 0-26 0,0 0-23 0,10-6-24 15,-10 6-20-15,0 0-23 0,0 0-23 0,0 0-23 16,0 0-9-16,0 0-19 0,0 0-5 0,0 0-6 16,12 2 13-16,-12-2-17 0,0 0-3 0,6 9-6 0,-6-9-7 15,5 9-3-15,-5-9-3 0,5 8-10 0,-5-8 6 16,4 11 9-16,-4-11 4 0,7 13 0 0,-7-13-1 16,5 13 15-16,-5-13 5 0,7 16-4 0,-3-8-4 15,-4-8 7-15,6 19 4 0,-3-9-61 0,2 0 34 16,-3 1-7-16,1 1-8 0,-1-2 1 0,0 3-2 15,0-2 0-15,-1 1 0 0,-1 1-9 0,1-1 6 16,-2 2-4-16,1-1 1 0,0 0 8 0,0 0-13 0,-1 0 9 16,1 0-7-16,-2-1 4 0,0 2 4 15,0-1 2-15,-1 1 6 0,-4 0-2 0,6 1-25 16,-2-1 14-16,-2 1-7 0,1 0 12 0,-1-1-20 0,1 1 21 16,-1 0-20-16,0 0-1 0,1 1 6 0,0 0-5 15,-1 1-2-15,2 0 5 0,-1 0 1 0,1 0 4 16,0 3-9-16,2-4-2 0,-3 2 8 0,3-5-5 15,0 6 6-15,0-2-10 0,0 1 3 0,1 0-4 16,0 0 5-16,-1-1-5 0,1 0 1 0,-1 1-1 0,1 0 5 16,0 0-5-16,-1 0 3 0,1 2 0 15,-1-3 3-15,1 1-1 0,1 2 14 0,0-2-24 16,-1-1 13-16,0 1-9 0,4-2-5 0,-4 0 3 0,1 3 4 16,-1-1-2-16,0 1 4 0,0-2 2 15,0 2-6-15,1-1 1 0,0-1 5 0,1 1 2 0,-1 0-1 16,1-1 3-16,-1-2-6 0,1 1 2 0,0-2 0 15,0 0 3-15,-4-1-8 0,3-2 13 0,0 0 1 16,3 0-31-16,-4-11 44 0,1 20-38 0,-1-20 49 16,-1 18-39-16,1-18 37 0,0 16-40 0,0-16 34 15,-1 17-31-15,1-17 40 0,-2 17-46 0,2-17 44 16,-2 17-49-16,2-17 60 0,-1 17-53 0,1-17 43 16,-3 18-49-16,3-18 44 0,-1 16-40 0,1-16 46 15,0 17-52-15,0-17 42 0,-1 16-44 0,1-16 48 0,-1 15-48 16,1-15 48-16,-1 13-47 0,1-13 42 15,-3 13 155-15,3-13-193 0,0 0-46 0,3 13 56 16,-3-13-44-16,0 0 51 0,0 0 157 0,0 0-189 0,0 0-39 16,2 9 0-16,-2-9 95 0,0 0-264 0,0 0-65 15,0 0-115-15,0 0-182 0,0 0-215 0,0 0-1276 16,0 0-786-16</inkml:trace>
  <inkml:trace contextRef="#ctx0" brushRef="#br1" timeOffset="25094.66">9279 6846 224 0,'1'-15'654'0,"-1"15"9"0,7-14-35 0,-7 14-93 0,9-11-62 0,-9 11 28 0,9-12-23 0,-9 12-36 16,9-10-10-16,-9 10-64 0,10-9-10 0,-10 9-80 16,10-7 5-16,-10 7-87 0,9-4 5 0,-9 4-83 15,0 0 22-15,15-3-71 0,-15 3 28 0,0 0-59 0,15 3 32 16,-15-3-66-16,11 7 53 0,-11-7-56 16,10 11 42-16,-10-11-45 0,10 13 39 0,-4-4-44 15,-1 1 42-15,1-1-46 0,0 1 49 0,0 0-61 0,1-1 56 16,-1 1-51-16,0-1 47 0,0 1-55 15,-1-2 59-15,1 0 146 0,0 1-200 0,-1-2 156 0,-5-7-173 16,9 12 163-16,-9-12-179 0,7 8 14 0,-7-8 15 16,0 0 10-16,0 0 10 0,9 7 23 0,-9-7 61 15,0 0 35-15,0 0 2 0,12-7-15 0,-6-1-18 16,1 0-20-16,3-5-9 0,0 1-43 0,1-3 29 16,2-1-41-16,0-1 32 0,1-3-48 0,0 0 16 15,0 0-105-15,-1 0-116 0,-1-1-124 0,1 3-106 16,-4 0-68-16,-1 2-158 0,0 1-142 0,-4 0-93 15,-2 1-847-15,-4 5-640 0</inkml:trace>
  <inkml:trace contextRef="#ctx0" brushRef="#br1" timeOffset="25876.98">8738 5371 144 0,'0'0'309'0,"2"-11"90"0,-2 11-37 0,0 0 3 0,2-13-23 0,-2 13-26 0,0 0-17 0,2-13-6 0,-2 13-6 0,0 0 33 15,0 0-6-15,0 0-30 0,3-10-34 0,-3 10-36 16,0 0-35-16,0 0-32 0,0 0-35 0,0 0-21 15,0 0-20-15,0 0-17 0,0 0-13 0,0 0-7 0,0 0 9 16,0 0 14-16,-1 13 2 0,1-13 16 0,0 16-6 16,1-4 6-16,-1 0 5 0,0 2-9 0,-5 3-5 15,7 2-9-15,-3 1 4 0,2 3-16 0,-2 1 2 16,0 2-8-16,1 4-6 0,0-1 8 0,-1 3-2 16,0 2 8-16,0-1 9 0,1 4 4 0,0-2 8 15,0 3-3-15,0 1-9 0,0 0 21 0,1 0-27 16,-1 5-3-16,0 0-1 0,-1 2-4 0,0 0-8 0,-1 2 11 15,1-3-16-15,-2 2 7 0,-1-2-28 16,0 0 27-16,1-4-15 0,0 0 10 0,0-2-12 16,1-2 0-16,0-4-6 0,0-1 5 0,1-2 0 0,1-3-7 15,-1-4 5-15,1-1 3 0,1-2-2 0,0-4-8 16,0-3 17-16,-1-13-26 0,2 18 24 0,-2-18-10 16,2 11 33-16,-2-11-24 0,0 0 33 0,0 0-34 15,0 0-5-15,0 0-14 0,0 0-68 0,0 0-111 16,5-14-97-16,-5 14-115 0,1-24 50 0,-1 9-336 15,-1 2 38-15,1-1-432 0,-2-2-459 0,-1 2-540 16</inkml:trace>
  <inkml:trace contextRef="#ctx0" brushRef="#br1" timeOffset="26233.09">8434 6520 133 0,'0'0'533'0,"0"0"57"0,0 0-35 0,0 0-92 0,0 0-64 0,4-11-31 16,-4 11-6-16,0 0 0 0,10-6-31 15,-10 6-48-15,0 0-57 0,0 0-44 0,12-3-36 16,-12 3-26-16,10 4-22 0,-10-4-18 0,14 11-13 0,-5-5-5 15,-1 0-4-15,0 2-13 0,2 2-18 0,-2-2 20 16,0 3-2-16,0-2 0 0,1 3-10 0,-1-1 2 16,-1 0-9-16,0 0 13 0,0-2 0 0,0 2 15 15,-1-3 8-15,-1-1 29 0,-5-7-4 0,10 11 12 16,-10-11 20-16,9 7 9 0,-9-7 25 0,10 4 24 16,-10-4-16-16,20-5-26 0,-7-2-22 0,4 0-21 15,3-4-22-15,2-1-11 0,2-1-7 0,2-1-17 16,-1 0-2-16,-1 2-50 0,0-2-114 0,-2 2-71 0,-4 1 68 15,0-1-345-15,-2 2-177 0,-3-1-171 16,-2 0-295-16,-2 1-504 0,-4 3-581 0</inkml:trace>
  <inkml:trace contextRef="#ctx0" brushRef="#br1" timeOffset="26954.76">7854 5632 308 0,'5'-21'486'0,"-1"2"13"0,-1 1-8 0,2 0-44 0,-2 3-84 0,-1 0 0 15,2 0-51-15,-2 2 32 0,1-1-44 0,-1 3-2 16,0-1-15-16,1 3 2 0,-3 9-10 0,4-14-14 16,-4 14-36-16,0 0-45 0,-1-13-32 0,1 13-39 15,0 0-30-15,0 0-23 0,0 0-10 0,0 0-9 0,0 0-1 16,10 12 3-16,-8-1 14 0,1 2 0 0,-1 5 18 15,2 2-2-15,-1 2-7 0,-1 4-6 16,1 1 9-16,-2 4 3 0,0 2 4 0,0 2 11 0,-2 3 4 16,2 1-4-16,-2 3 29 0,1 0-7 0,-2 1-9 15,1 2 22-15,-1 3 5 0,1-1-1 0,-2 1-45 16,1 0 34-16,-2 1-3 0,1 3-19 0,0 0 8 16,-1-1-9-16,-1 0 3 0,2-2 1 0,-1 0-10 15,0-3-24-15,0-1-6 0,0 0-1 0,0-4-3 16,-1 1-4-16,2-2 161 0,-1-2-203 0,2-2 14 15,-1-4-10-15,0-2-3 0,2-2 2 0,-1-2 9 16,1-5-4-16,1-1-5 0,0-4-1 0,-1-4 0 0,1-12 2 16,2 20-27-16,-2-20 33 0,0 13-1 0,0-13 8 15,0 0-11-15,2 11-5 0,-2-11-8 0,0 0-19 16,0 0-36-16,0 0-33 0,0 0-30 0,0 0-26 16,0 0-34-16,0 0-54 0,0 0-82 0,0 0-126 15,0 0-85-15,0 0-160 0,11-7-202 0,-11 7-185 16,-1-15-682-16,-2 6-639 0</inkml:trace>
  <inkml:trace contextRef="#ctx0" brushRef="#br1" timeOffset="27361.39">7654 6809 610 0,'0'0'768'0,"0"-14"-39"0,0 14-137 0,0 0-111 0,3-12-37 0,-3 12-67 16,0 0-37-16,0 0-38 0,4-11-18 0,-4 11-43 15,0 0-38-15,0 0-39 0,0 0-19 0,0 0-21 0,14 6-20 16,-14-6-13-16,10 13-19 0,-3-3-4 0,0 0-12 15,1 2-19-15,-1 1-3 0,2 2 8 0,-1-1-25 16,-1 2 11-16,2-1-5 0,-2-1-3 0,0-1-4 16,1 3-3-16,-2-3 17 0,1-2-16 0,-1 1 12 15,-1-2-12-15,-1 0 12 0,-4-10-17 0,7 14 24 16,-7-14-2-16,7 6 40 0,-7-6 47 0,0 0 53 16,0 0 16-16,13 0-14 0,-6-6-22 0,1-5-21 15,3-1-26-15,0 0-22 0,2-3-19 0,0 0-19 16,1 1-29-16,-1 0-76 0,1 0-87 0,1 1-115 15,-2-1-97-15,3 1-105 0,-2 0-185 0,0 2-183 0,1-3-321 16,-2 3-457-16,0 0-577 0</inkml:trace>
  <inkml:trace contextRef="#ctx0" brushRef="#br1" timeOffset="28110.74">7344 5546 45 0,'4'-14'311'0,"-1"3"91"0,-1 0-6 0,-2 11-7 0,3-18-15 0,-3 18-46 0,2-15 3 0,-2 15-43 0,0 0 7 16,3-12-19-16,-3 12 16 0,0 0-65 0,0 0-11 0,0 0-63 15,0 0-9-15,0 0-57 0,0 0-1 0,0 0-43 16,0 0 22-16,0 0-13 0,0 0 31 0,8 15-21 16,-6-2 35-16,1 3-27 0,2 3 34 0,-2 3-13 15,1 3 42-15,0 4-14 0,0 2 21 0,2 5-20 16,-1 2 26-16,2 3-2 0,-1 4-1 0,-1 1-28 0,0 4-3 15,-1 2-7-15,1 4-19 0,-1 2-17 16,-1 1 7-16,-1 3-36 0,-2 1 12 0,0-1-27 16,-1 1 10-16,-2-1-16 0,0-2 1 0,-1 2-6 0,0-8-2 15,-2 0 14-15,1-2-14 0,-1-1 3 0,-3-3-3 16,1-3-3-16,-1-2 9 0,1-4-1 0,-2-4-8 16,1-4 0-16,2-2 0 0,2-6-5 0,-2-6 3 15,4 0 0-15,-1-4-9 0,2-3 0 0,2-10-31 16,-2 15-59-16,2-15-42 0,0 0-70 0,0 0-52 15,-1 12-83-15,1-12-129 0,0 0-116 0,0 0-115 16,5-10-198-16,-5 10-506 0,0 0-486 0</inkml:trace>
  <inkml:trace contextRef="#ctx0" brushRef="#br1" timeOffset="28405.15">7155 7041 165 0,'0'0'600'16,"0"0"22"-16,0 0-30 0,0 0-111 0,-2-10-93 16,2 10-68-16,0 0-13 0,0 0-26 0,0 0-18 15,0 0-21-15,0 0-20 0,13 3-20 0,-13-3-30 16,12 10-21-16,-4-3-20 0,1 1-14 0,0 3-19 0,1 0-10 16,1-1-12-16,-2 2-15 0,0 0-7 0,0 0-12 15,1 0-5-15,-2-2-2 0,0 0-9 0,0-4 13 16,-2 0 12-16,-6-6 29 0,8 10 15 0,-8-10 43 15,9 4 11-15,-9-4 14 0,13-1-4 0,-13 1-9 16,18-10-30-16,-6 2-17 0,1-2-19 0,3-5-22 16,-2 0-13-16,4-1-16 0,-1-1-20 0,2-1-91 15,1 0-110-15,0-1-124 0,2 1-173 0,1-1-216 16,-2 2-316-16,1 1-799 0,-3 4-664 0</inkml:trace>
  <inkml:trace contextRef="#ctx0" brushRef="#br1" timeOffset="34265.15">9845 8059 52 0,'0'0'236'0,"0"0"50"0,0 0 21 0,0 0-50 0,0 0-30 0,0 0-5 0,0 0-31 16,0 0-21-16,0 0-23 0,0 0-33 0,0 0-10 15,0 0-14-15,0 0-21 0,0 0-14 0,0 0-20 16,0 0 5-16,-7 8-13 0,7-8 4 0,0 0-16 0,-5 10-1 15,5-10 8-15,0 0-14 0,-4 9-4 0,4-9 0 16,0 0 1-16,-4 13 8 0,4-13-11 0,0 0 5 16,-1 14-1-16,1-14-2 0,0 0-12 0,-4 14 18 15,4-14 6-15,0 12-6 0,0-12-1 0,-6 12-2 16,6-12 1-16,-6 10-3 0,6-10-5 0,-4 11 9 16,4-11-6-16,-5 9-3 0,5-9-24 0,-4 9 32 15,4-9-4-15,-4 10 2 0,4-10-12 0,-5 9 9 16,5-9 1-16,-4 8-7 0,4-8 11 0,0 0-8 15,-5 10 7-15,5-10-10 0,0 0 11 0,0 0-8 16,-4 11 1-16,4-11-11 0,0 0 11 0,0 0-3 0,-2 10 7 16,2-10-2-16,0 0-14 0,0 0 13 0,0 0 4 15,-4 11 1-15,4-11-2 0,0 0-2 16,0 0-4-16,-5 10-1 0,5-10 7 0,0 0-6 0,0 0 2 16,-6 7 8-16,6-7-11 0,0 0-21 0,0 0 63 15,-6 9-3-15,6-9-53 0,0 0 16 0,0 0-9 16,-8 8 2-16,8-8 3 0,0 0-2 0,0 0 3 15,-4 11-1-15,4-11 5 0,0 0-7 0,0 0 3 16,-3 10 4-16,3-10-6 0,0 0 7 0,0 0-4 16,-4 12 6-16,4-12-1 0,0 0-6 0,0 0 4 15,-1 12-4-15,1-12 160 0,0 0-194 0,-4 11 15 16,4-11 5-16,0 0-1 0,-2 11 4 0,2-11 7 0,0 0 1 16,0 0-2-16,-2 11 1 0,2-11-12 15,0 0 24-15,0 0-5 0,0 0 0 0,-1 12-2 0,1-12 2 16,0 0 0-16,0 0 0 0,0 0 4 0,0 0-4 15,2 12 11-15,-2-12-11 0,0 0 2 0,0 0-6 16,0 0 3-16,0 0 1 0,0 0-3 0,0 12-1 16,0-12 4-16,0 0 23 0,0 0-49 0,0 0 28 15,-2 10 6-15,2-10-24 0,0 0 20 0,0 0-1 16,0 0 4-16,0 0-5 0,0 0 1 0,-2 15-9 16,2-15 12-16,0 0 0 0,0 0 1 0,0 0 0 15,0 0 2-15,0 0 1 0,0 13 0 0,0-13-2 0,0 0 15 16,0 0 8-16,0 0-4 0,0 0-9 15,0 12 0-15,0-12-11 0,0 0 8 0,0 0-8 0,0 0 5 16,0 0-3-16,2 13-8 0,-2-13 1 0,0 0 5 16,0 0-5-16,0 12-4 0,0-12 10 0,0 0-6 15,0 0 1-15,1 14-1 0,-1-14 2 0,0 0-4 16,0 0 3-16,0 12 7 0,0-12-16 0,0 0 12 16,0 0 5-16,1 13 1 0,-1-13 0 0,0 0 1 15,-2 11 0-15,2-11 0 0,0 0 2 0,3 10 3 16,-3-10-15-16,0 0 7 0,5 8 11 0,-5-8-15 15,0 0 2-15,0 0-2 0,-1 12 5 0,1-12-2 0,0 0 12 16,0 0-8-16,2 12 11 0,-2-12 3 0,0 0 11 16,0 0-9-16,1 13-9 0,-1-13-1 0,0 0 3 15,0 0-2-15,0 12 15 0,0-12-5 0,0 0-2 16,0 0-10-16,-1 11 1 0,1-11-1 0,0 0-5 16,0 0-7-16,0 12 6 0,0-12-2 0,0 0 9 0,0 0 1 15,0 0 8-15,1 10-6 0,-1-10 3 16,0 0-5-16,0 0-3 0,0 0-3 0,2 11 21 15,-2-11 4-15,0 0 13 0,0 0-11 0,0 0 8 0,0 14-15 16,0-14 8-16,0 0-7 0,0 0 5 16,-2 12-4-16,2-12-7 0,0 0-10 0,0 0 6 15,0 0-1-15,-3 11-15 0,3-11-16 0,0 0 25 0,0 0-19 16,-2 12 13-16,2-12-10 0,0 0 13 0,0 0-16 16,-3 9 10-16,3-9-10 0,0 0 9 0,0 0-13 15,0 0 15-15,-2 13-16 0,2-13 13 0,0 0-10 16,0 0 8-16,-2 10-8 0,2-10 8 0,0 0-12 15,0 0 14-15,-1 11-16 0,1-11 18 0,0 0-14 16,0 0 12-16,0 0-4 0,0 0 3 0,0 0-10 16,0 0 11-16,-4 10-10 0,4-10 8 0,0 0-11 0,0 0 10 15,0 0-10-15,0 0 15 0,0 0-15 16,0 13 10-16,0-13-12 0,0 0 9 0,0 0-5 16,0 0 9-16,-2 12-12 0,2-12 14 0,0 0-15 0,0 0 16 15,0 0-15-15,-2 11 15 0,2-11-7 0,0 0 2 16,0 0-6-16,0 0 6 0,0 0-7 0,0 0 12 15,-1 12-11-15,1-12 10 0,0 0-11 0,0 0 10 16,0 0-7-16,0 0 3 0,0 0-9 0,2 13 8 16,-2-13-9-16,0 0 11 0,0 0-10 0,0 0 14 15,0 11-12-15,0-11 8 0,0 0-6 0,0 0 25 16,1 12-37-16,-1-12-4 0,0 0 22 0,0 0 1 16,2 14 2-16,-2-14-6 0,0 0 5 0,0 0-6 15,0 15 4-15,0-15-26 0,0 0 22 0,0 0 6 16,-1 13-2-16,1-13 6 0,0 0-9 0,0 0 5 0,-1 12-6 15,1-12 11-15,0 0-11 0,0 0 1 0,-1 12-4 16,1-12 3-16,0 0 2 0,0 0 5 0,-2 11-5 16,2-11 4-16,0 0-6 0,0 0 4 0,0 0 3 15,-4 13-6-15,4-13 0 0,0 0 3 0,0 0-1 16,0 13-1-16,0-13 0 0,0 0 1 0,0 0 2 16,0 0 1-16,-1 12-3 0,1-12 3 0,0 0 1 15,0 0 6-15,1 14-4 0,-1-14 2 0,0 0 8 16,0 0 0-16,-1 14 9 0,1-14 2 0,0 0-1 15,-1 11-1-15,1-11-2 0,0 0-4 0,0 0-6 0,-3 12 4 16,3-12-8-16,0 0 0 0,0 0-4 16,0 0-3-16,-1 12 3 0,1-12-3 0,0 0 0 0,0 0 0 15,0 0-3-15,0 0 1 0,-1 12 1 0,1-12-2 16,0 0 3-16,0 0 3 0,0 0 3 0,-1 12 2 16,1-12-1-16,0 0-2 0,0 0-2 0,-3 9 9 15,3-9-1-15,0 0-4 0,0 0 2 0,0 0 2 16,-4 9-2-16,4-9-2 0,0 0 1 0,0 0-9 15,0 0 3-15,0 0-1 0,0 0-4 0,0 0 0 16,-3 11 4-16,3-11-3 0,0 0 0 0,0 0 0 16,0 0-1-16,0 0-1 0,0 0 1 0,-5 8-1 15,5-8 1-15,0 0 160 0,0 0-187 0,0 0 0 16,0 0 168-16,-3 9-192 0,3-9 172 0,0 0-185 0,0 0 170 16,0 0-182-16,0 0 179 0,-4 9-182 0,4-9 179 15,0 0-182-15,0 0 176 0,0 0-178 0,0 0 179 16,-4 9-181-16,4-9 24 0,0 0 3 0,0 0-6 15,0 0 30-15,-5 10-14 0,5-10 35 0,0 0-25 16,-5 8 35-16,5-8 158 0,0 0-193 0,-5 8 167 16,5-8-185-16,0 0 176 0,0 0-186 0,-6 10 172 15,6-10-183-15,0 0 178 0,0 0-182 0,0 0 10 16,-5 8 179-16,5-8-187 0,0 0 25 0,0 0 171 0,0 0-188 16,0 0 15-16,-4 9 10 0,4-9 11 0,0 0 5 15,0 0 11-15,0 0-2 0,-5 7 9 16,5-7 3-16,0 0 3 0,0 0-4 0,-4 9 4 0,4-9 2 15,0 0 3-15,0 0-5 0,0 0 5 0,0 0 1 16,-5 10 1-16,5-10 1 0,0 0 0 0,0 0-6 16,0 0 6-16,0 0-5 0,0 0 3 0,0 0-4 15,-2 9 7-15,2-9-1 0,0 0-6 0,0 0 3 16,0 0 2-16,0 0 5 0,0 0-8 0,0 0 0 16,0 0 2-16,0 0-1 0,0 0 4 0,-4 10-1 15,4-10-2-15,0 0 0 0,0 0-4 0,0 0 5 0,0 0 0 16,-1 12-2-16,1-12 1 0,0 0-2 0,0 0 5 15,0 0-3-15,0 0-1 0,0 12 6 16,0-12 26-16,0 0-38 0,0 0-1 0,0 0 1 0,0 0 6 16,0 12-4-16,0-12 3 0,0 0 1 0,0 0 2 15,-2 14-1-15,2-14-1 0,0 0 1 0,-1 13-2 16,1-13 2-16,0 0 0 0,-2 11-3 0,2-11 4 16,0 0 1-16,-1 11 0 0,1-11-1 0,0 0 0 15,0 0-3-15,0 0 0 0,-1 12 0 0,1-12 7 16,0 0-4-16,0 0 0 0,0 0-1 0,0 0 4 15,0 13-1-15,0-13-3 0,0 0-2 0,0 0 2 16,0 0 2-16,0 0 1 0,0 0-6 0,0 0 1 0,0 0 2 16,0 12 5-16,0-12-2 0,0 0 10 15,0 0 1-15,0 0 7 0,0 0 1 0,-3 11 0 0,3-11-1 16,0 0 3-16,0 0-5 0,0 0 0 0,-2 11-2 16,2-11-3-16,0 0 5 0,0 0-3 0,0 0 0 15,0 0 1-15,-2 12-3 0,2-12 0 0,0 0-1 16,0 0-3-16,0 0 4 0,-3 11-1 0,3-11 5 15,0 0-4-15,0 0-1 0,-3 12 1 0,3-12 0 0,0 0-1 16,-2 12 1-16,2-12 2 0,0 0 11 16,-3 10-7-16,3-10 9 0,0 0-17 0,0 0-1 15,-3 12-2-15,3-12-5 0,0 0 3 0,0 0 0 0,0 0-6 16,-1 11 6-16,1-11-2 0,0 0-1 0,0 0 0 16,0 0-5-16,0 0 4 0,0 0 0 15,0 0-1-15,0 0-1 0,-1 11 0 0,1-11-1 0,0 0 1 16,0 0 0-16,0 0 1 0,0 0 2 0,0 0-1 15,0 0-2-15,0 0 9 0,0 0 2 0,-3 10-4 16,3-10 1-16,0 0-2 0,0 0 0 0,0 0 0 16,0 0-3-16,0 0-4 0,0 0 2 0,0 0 3 15,0 0-5-15,0 0 1 0,0 0 0 0,0 0 1 16,1 11 3-16,-1-11 1 0,0 0-3 0,0 0 3 16,0 0-7-16,0 0 13 0,0 0-5 0,0 0-2 0,-1 11-3 15,1-11 5-15,0 0-4 0,0 0 4 0,0 0-9 16,0 0 5-16,0 0 2 0,0 0-9 0,0 0-38 15,0 0-66-15,0 0-89 0,0 0-117 0,0 0-145 16,0 0-189-16,0 0-292 0,-5-9-342 0,5 9-431 16</inkml:trace>
  <inkml:trace contextRef="#ctx0" brushRef="#br1" timeOffset="37294.61">9848 8090 30 0,'0'0'174'0,"0"0"31"0,0 0-3 16,0 0-10-16,0 0-39 0,0 0-30 0,0 0-17 0,0 0-20 0,0 0 5 15,0 0-5-15,0 0-8 0,0 0 3 0,0 0-3 0,0 0 10 16,0 0-4-16,0 0-11 0,-2 11-12 15,2-11-8-15,0 0 4 0,0 0-5 0,-3 10-8 0,3-10 15 16,0 0-37-16,0 0 6 0,-5 11 1 0,5-11 5 16,0 0 8-16,0 0-3 0,-3 14-6 0,3-14-13 15,0 0 0-15,0 0 0 0,-1 11-8 0,1-11-6 16,0 0 2-16,0 0-12 0,0 12 7 0,0-12 3 16,0 0 2-16,0 0-1 0,0 15-5 0,0-15 1 15,0 0-11-15,-1 11 11 0,1-11 2 0,0 0-4 0,-1 12 5 16,1-12-7-16,0 0 3 0,-1 14 3 15,1-14-4-15,0 0-3 0,0 0 4 0,-2 13-2 16,2-13 1-16,0 0-3 0,-4 9 8 0,4-9-12 0,0 0 5 16,0 0-1-16,-3 11 1 0,3-11 2 0,0 0 1 15,0 0-13-15,-3 10 12 0,3-10 9 0,0 0-9 16,0 0 5-16,0 0-10 0,-2 14 9 0,2-14-6 16,0 0 3-16,-4 10 0 0,4-10 2 0,0 0-11 15,-5 14 12-15,5-14 4 0,-4 9-1 0,4-9-5 16,0 0-5-16,-4 13 12 0,4-13-8 0,0 0-1 15,-2 12-1-15,2-12-2 0,0 0 4 0,-3 11-2 0,3-11 3 16,0 0-1-16,-2 9-1 0,2-9-10 16,0 0 63-16,0 0-89 0,-1 13 78 0,1-13-46 15,0 0 6-15,0 0 13 0,-4 11 3 0,4-11-6 0,0 0 0 16,0 0-4-16,0 0-4 0,0 0 0 16,0 0 2-16,0 12-7 0,0-12-1 0,0 0-2 15,0 0 15-15,0 0-8 0,-2 13 0 0,2-13-12 0,0 0 16 16,0 0-5-16,0 0 1 0,-2 12-6 0,2-12 10 15,0 0-2-15,0 0-8 0,0 12 1 0,0-12 3 16,0 0-2-16,0 0-5 0,-3 11-4 0,3-11 11 16,0 0 5-16,0 0-5 0,-4 10-1 0,4-10-10 15,0 0 14-15,0 0-2 0,0 0-2 0,-3 13 3 16,3-13-11-16,0 0 11 0,0 0-8 0,0 0 9 16,0 12-3-16,0-12-1 0,0 0-11 0,0 0 11 15,0 0 5-15,0 14-4 0,0-14-19 0,0 0 20 0,0 0 9 16,-1 13-10-16,1-13-4 0,0 0 5 15,0 0-5-15,-1 12 5 0,1-12-2 0,0 0-2 0,0 0 3 16,-3 11-3-16,3-11 12 0,0 0-2 0,-2 13-3 16,2-13-1-16,0 0-1 0,0 0-17 0,0 0 13 15,-1 12 0-15,1-12 16 0,0 0-15 0,0 0 1 16,-2 13-4-16,2-13 1 0,0 0 1 0,-3 10-5 16,3-10 4-16,0 0 4 0,-1 11-3 0,1-11 15 15,0 0-6-15,-2 13 5 0,2-13 11 0,0 0 9 0,-2 10-7 16,2-10 10-16,0 0-13 0,0 0 1 15,-2 13-6-15,2-13-1 0,0 0-3 0,0 0-17 0,0 12 11 16,0-12 13-16,0 0-15 0,0 0 5 0,-4 13-2 16,4-13-7-16,0 0 6 0,1 12-19 15,-1-12 29-15,0 0-14 0,0 14-2 0,0-14 2 0,0 0-7 16,0 14 5-16,0-14-8 0,0 0 9 0,-2 13-4 16,2-13-5-16,0 0 13 0,-1 12-15 0,1-12 11 15,0 0 1-15,-2 13 3 0,2-13-2 0,0 0 0 16,0 0 4-16,-2 12 3 0,2-12-9 0,0 0 11 15,0 0-8-15,2 12 0 0,-2-12 3 0,0 0-7 0,0 0-5 16,-4 8 6-16,4-8 0 0,0 0-10 16,0 0 17-16,0 0-8 0,-1 12 9 0,1-12-13 0,0 0 10 15,0 0 6-15,-2 12-6 0,2-12 4 0,0 0-4 16,-2 9-5-16,2-9 4 0,0 0-2 16,-2 11-1-16,2-11 2 0,0 0 0 0,-3 10 1 0,3-10 4 15,0 0 0-15,-3 13 1 0,3-13 0 0,-3 9 13 16,3-9-21-16,-3 11 14 0,3-11-2 0,-2 11-1 15,2-11-4-15,-5 10-2 0,5-10-3 0,0 0 2 16,-3 13 3-16,3-13-10 0,0 0 8 0,-2 12-3 16,2-12-4-16,0 0-4 0,-2 12 10 0,2-12-5 0,0 0-6 15,-2 11 12-15,2-11-12 0,0 0 6 16,0 0 0-16,-2 10-10 0,2-10 7 0,0 0 6 16,0 0-7-16,-3 11 0 0,3-11 30 0,0 0-34 0,-4 12 2 15,4-12-6-15,0 0 13 0,-4 10-8 0,4-10 3 16,0 0 4-16,-3 12 0 0,3-12 1 0,0 0 6 15,-6 10-6-15,6-10 7 0,0 0 1 0,-4 10-3 16,4-10 4-16,0 0-3 0,-4 9-2 0,4-9 2 16,0 0 1-16,-3 10 2 0,3-10-10 0,0 0 6 15,-3 13-2-15,3-13 2 0,0 0 2 0,-3 11-5 16,3-11-4-16,0 0 5 0,-4 12 6 0,4-12 3 0,0 0 9 16,-5 11-1-16,5-11 2 0,0 0 2 15,-2 9-14-15,2-9 5 0,0 0-2 0,-5 10 15 16,5-10-8-16,0 0 1 0,0 0 4 0,-2 13-12 0,2-13 10 15,0 0-1-15,0 0 16 0,-2 11 146 0,2-11-203 16,0 0 177-16,0 0-201 0,0 0 184 0,-1 12-182 16,1-12 180-16,0 0-190 0,0 0 177 0,-2 13-191 15,2-13 182-15,0 0-192 0,0 0 181 0,0 14-181 16,0-14 19-16,0 0 180 0,0 0-181 0,0 14 14 16,0-14 14-16,0 0 9 0,0 12 5 0,0-12 2 15,0 0 4-15,0 12 0 0,0-12 5 0,0 0-49 16,0 0 60-16,2 13 3 0,-2-13-6 0,0 0 11 0,0 0-4 15,2 12-5-15,-2-12-2 0,0 0 1 16,0 0 0-16,0 0 6 0,0 0 1 0,1 10 5 0,-1-10-1 16,0 0 0-16,0 0-2 0,0 0-2 0,2 10-4 15,-2-10-1-15,0 0-4 0,0 0 3 0,0 0-7 16,2 11 2-16,-2-11 3 0,0 0-3 0,0 0-1 16,0 0 1-16,2 11 1 0,-2-11 0 0,0 0 1 15,0 0-1-15,0 0-1 0,1 11 3 0,-1-11 3 16,0 0-3-16,0 0 3 0,0 0 2 0,0 0-4 15,0 13 0-15,0-13-2 0,0 0 0 0,0 0-2 16,0 0 1-16,0 0-3 0,0 0 1 0,0 13 2 0,0-13 2 16,0 0-3-16,0 0-2 0,0 0 7 0,0 0-6 15,-3 13 0-15,3-13-2 0,0 0 2 0,0 0 0 16,0 0-3-16,0 0 2 0,-1 11 0 0,1-11-1 16,0 0 3-16,0 0 5 0,0 0 6 0,0 0-4 15,0 0 4-15,-3 11 3 0,3-11-2 0,0 0-1 16,0 0-1-16,0 0 1 0,0 0 0 0,0 0 1 15,-2 11-3-15,2-11-2 0,0 0 3 0,0 0 4 16,0 0-12-16,0 0-6 0,0 0 7 0,-3 9-6 16,3-9 0-16,0 0 2 0,0 0-1 0,0 0-5 15,0 0 2-15,0 0 1 0,-2 12 2 0,2-12-3 0,0 0 1 16,0 0 3-16,0 0 2 0,-2 10-1 0,2-10 3 16,0 0-2-16,0 0 4 0,-3 10-7 15,3-10 4-15,0 0 2 0,0 0 0 0,-2 10 4 0,2-10 3 16,0 0 0-16,-5 8 0 0,5-8-3 0,0 0-2 15,0 0-6-15,0 0 5 0,-2 13-2 0,2-13-3 16,0 0 4-16,-3 12-2 0,3-12-6 0,0 0 6 16,-4 10-2-16,4-10-3 0,0 0 5 0,0 0-5 15,0 0 5-15,-1 13-1 0,1-13 0 0,0 0-2 0,0 0-2 16,0 0 4-16,-4 10 1 0,4-10-8 16,0 0 7-16,0 0-2 0,0 0-1 0,0 0-6 15,-2 10 7-15,2-10 3 0,0 0-3 0,0 0-6 0,0 0 0 16,0 0-2-16,0 0 9 0,0 0-11 0,0 0 5 15,0 0 2-15,0 0 0 0,-3 10-2 0,3-10 3 16,0 0-3-16,0 0 4 0,0 0-4 0,0 0 1 16,0 0-3-16,0 0-4 0,0 0-17 0,0 0-27 15,0 0-38-15,0 0-38 0,0 0-58 0,0 0-81 16,0 0-94-16,0 0-115 0,0 0-143 0,0 0-200 16,2-14-413-16,-2 14-379 0</inkml:trace>
  <inkml:trace contextRef="#ctx0" brushRef="#br1" timeOffset="37512.92">9633 9353 111 0,'0'0'499'0,"0"0"92"0,0 0-44 0,0 0-79 0,0 0-73 0,0 0-74 0,0 0-39 0,0 0 26 15,0 0-45-15,0 0-54 0,0 0-38 0,0 0-39 0,0 0-28 16,0 0-23-16,0 0-38 0,0 0-78 16,0 0-76-16,0 0-94 0,0 0-100 0,0 11-110 15,0-11-104-15,0 0-683 0,0 0-347 0</inkml:trace>
  <inkml:trace contextRef="#ctx0" brushRef="#br1" timeOffset="37716.48">9625 9397 63 0,'0'0'464'0,"0"0"131"0,0 0-47 16,0 0-42-16,11-3-112 0,-11 3-68 0,0 0-54 16,0 0-22-16,0 0-45 0,0 0-43 0,0 0-48 15,0 0-62-15,0 0-83 0,0 0-72 0,3-10-86 0,-3 10-87 16,0 0-73-16,0 0-103 0,0 0-170 15,-5-8-209-15,5 8-83 0</inkml:trace>
  <inkml:trace contextRef="#ctx0" brushRef="#br1" timeOffset="37877.48">9604 9415 296 0,'0'0'488'15,"0"0"-7"-15,0 0 10 0,0 0-61 0,0 0-40 16,0 0-50-16,0 0-36 0,0 0-5 0,0 0-54 15,0 0-47-15,0 0-42 0,0 0-62 0,0 0-106 0,0 0-107 16,0 0-130-16,0 0-128 0,0 0-124 0,0 0-195 16,0 0-280-16,0 0-122 0</inkml:trace>
  <inkml:trace contextRef="#ctx0" brushRef="#br1" timeOffset="49077.99">10670 7713 286 0,'0'0'481'0,"0"0"-14"0,0 0-46 0,0 0-71 0,0 0-68 0,0 0-30 0,-7 7-6 0,7-7 11 0,0 0 16 16,0 0 36-16,0 0-22 0,0 0-7 0,0 0-32 15,0 0-25-15,0 0-28 0,0 0-28 0,0 0-29 16,0 0-30-16,0 0-17 0,13 1-6 0,-13-1-12 15,16 1 2-15,-3-1-7 0,3 2-2 0,3-1-4 0,0 1-15 16,4 0-8-16,1-1-3 0,0 0-11 16,1 0 0-16,-1 2-6 0,0-2-1 0,1 1-4 0,-1-1-2 15,-2 0-6-15,-1 1-1 0,-1-2 0 0,-4 0 4 16,1 0-1-16,-3 0-5 0,-14 0 3 0,23 0 5 16,-23 0-1-16,20-7-2 0,-20 7 2 0,13-4-2 15,-13 4 7-15,10-5 8 0,-10 5 0 0,10-10 1 16,-10 10-6-16,5-13 9 0,-5 13-6 0,1-17 1 15,-1 17 1-15,-2-19 3 0,2 19-15 0,-3-18 25 16,0 8-16-16,3 10 32 0,-7-19-26 0,7 19 34 16,-6-17-36-16,6 17 44 0,-7-15-15 0,7 15 32 0,-7-12-44 15,1 6 36-15,6 6-48 0,0 0 44 0,-7-13-41 16,7 13 3-16,0 0 3 0,-6-10-12 16,6 10 0-16,0 0-8 0,0 0-7 0,0 0 5 0,0 0-7 15,0 0-7-15,-6-7 1 0,6 7-3 0,0 0-3 16,0 0 0-16,0 0-11 0,0 0 45 0,0 0-52 15,10 7 18-15,-10-7-2 0,14 11 9 0,-5-5-2 16,4 4 10-16,1 1 6 0,2 0 48 0,1 1-36 16,0 1 45-16,1 1-58 0,1 2 68 0,-3-3 120 15,1 4-124-15,-3-2-11 0,0 1-20 0,-4 1 3 16,-3-1 0-16,-2 2-5 0,-5 1-12 0,-5 1-6 0,-7 2-9 16,-8 0-122-16,-6 1-205 0,-5-2-207 15,-6 2-230-15,-5-4-284 0,-3 0-1181 0,-4-4-855 16</inkml:trace>
  <inkml:trace contextRef="#ctx0" brushRef="#br1" timeOffset="50361.46">11884 9295 396 0,'-9'-19'484'0,"-2"1"107"0,0 0-237 0,0 3 101 0,-3 0-252 0,1 1-49 0,-1-1-22 0,-1 3-20 16,-3 0-27-16,2 1 4 0,-6 2-7 0,1-1 200 16,-2 1-238-16,-1 1 259 0,-1 1-208 0,-1 0 10 15,0 3 5-15,-1-2-8 0,1 2-6 0,1 0-11 16,0 2-14-16,1 1-17 0,1 1-10 0,1 0-10 15,0 3-6-15,0 1 155 0,0 2-198 0,1 1-17 16,-2 3 23-16,2 2 165 0,-2 1-194 0,0 2 9 16,-3 3 3-16,0 0 8 0,-1 2 1 0,-1 1 2 15,2 2 2-15,0 1 9 0,-2 0-3 0,1 1 3 0,3 0-6 16,0 1 4-16,4-1 1 0,0 2 0 0,2-1-1 16,2 1 2-16,2 0-1 0,1 2 5 0,2 1-4 15,-1 0 5-15,4 1 2 0,2 1-3 0,2 0 4 16,-4 1-3-16,5 1-18 0,1 3 32 0,3 0 163 15,1 1-200-15,3 1-2 0,-2 1 9 0,5 2 6 16,1-1 4-16,3 1-4 0,0 0 7 0,3 1 1 16,2 0 6-16,4-4 7 0,1 0 8 0,5-1 5 15,-1-1 4-15,4-1-6 0,0-2-21 0,3-2 31 16,2-2-10-16,0-1 30 0,4-4-11 0,4-2 32 16,-1-1-18-16,6-2 5 0,1-3-6 0,1-4-9 0,4-1-4 15,2-3-14-15,0-3 0 0,0-2-4 0,4-2-5 16,1-3-3-16,2-1 4 0,-1-3 4 0,3-2 16 15,-1-3 14-15,0-2 7 0,1-3-6 0,0-3 5 16,-3-2 6-16,1-3-1 0,-6-1 10 0,-1-1-31 16,-5-2 12-16,-1-3-27 0,-4-1 18 0,-4-2-10 15,-4-3 36-15,-1-3-17 0,-5-5 25 0,-5-2-41 16,-2-4 9-16,-5-2 10 0,-5 0 16 0,-4-2 182 16,-3 1-200-16,-8 0 4 0,-4 1-5 0,-6 2-6 15,-8-1-15-15,-2 0 29 0,-9-1-74 0,-5 1-37 16,-8-3-22-16,-6 2-63 0,-10 0-38 0,-5 0 114 15,-7 3-262-15,-9 1-59 0,-5 1 107 0,-4 6-293 0,-4-2 82 16,-4 4-436-16,-4 1-621 0,-3 3-547 0</inkml:trace>
  <inkml:trace contextRef="#ctx0" brushRef="#br1" timeOffset="52178.25">15426 6974 434 0,'-18'4'598'0,"2"3"-66"0,2-1-55 0,1 2-96 0,2 0-51 0,3-2-52 0,8-6-8 15,-11 9-4-15,11-9-31 0,-4 9-31 0,4-9-24 16,0 0 24-16,4 9 18 0,-4-9 1 0,14 2 3 16,-14-2-14-16,25-4-25 0,-8-1-26 0,1-2-19 15,3-1-31-15,2 0-19 0,2-3-21 0,-2 2-9 16,2-7-12-16,0 2-7 0,-2-1-6 0,-1-1-12 16,-1-1-4-16,-1 0-17 0,-2-2 20 0,-2 1-16 15,-3-1 41-15,-1 2-6 0,-4 1 50 0,-2 1-21 16,-1 1 47-16,-3 1-27 0,-2 0 59 0,-1 1-53 0,-3 2 58 15,-1 1 125-15,-3 2-167 0,-2 0-17 16,-1 1-18-16,-2 4-2 0,-2 1-50 0,1 3 232 16,-2 2-208-16,0 2-43 0,-2 2 59 0,1 3-25 0,0 2 44 15,0 5-24-15,1 2 45 0,0 4-47 0,4 1 33 16,1 1-48-16,2 3 31 0,4-2 148 0,2 2-209 16,3 0 2-16,3-1-6 0,4-2-4 0,3-1 5 15,1-2-1-15,5-2-2 0,2 0-12 0,5-5-53 16,1-1-75-16,5-2-66 0,1-4-50 0,3-3-47 15,1 1-39-15,3-4-34 0,-1-2 21 0,0-1-15 16,0-3-8-16,-2-2-33 0,-1-3-12 0,-2-1-3 0,-1-3 6 16,-2-4 9-16,-1 0 42 0,-6-3 37 0,6-1 66 15,0-4 53-15,-2-1 64 0,1-2 51 16,-2-3 31-16,1-2 57 0,0-2 98 0,-2-3 26 0,0-3 10 16,0 0 43-16,0-5 27 0,-2 2 49 0,-2-1 10 15,-1 1 18-15,-2 1-7 0,-3 2-8 0,-3 2-11 16,-3 4 8-16,0 2-2 0,-4 3 3 0,-5 4-1 15,2 1 5-15,-2 3 5 0,-2 3-9 0,-1 5-36 16,-1 1-19-16,1 3-36 0,-2 3-36 0,7 6-31 16,-19-1-27-16,9 5-17 0,-3 5-9 0,2 4 27 15,0 4-54-15,-1 5 1 0,1 3-1 0,2 3-8 16,-1 3-2-16,4 1 1 0,0 2 1 0,2 2-5 0,3 1-5 16,-2 1-33-16,0 3 45 0,2-1-39 15,2 5 14-15,2-1 37 0,1 1-47 0,-1 2 48 0,1 2 153 16,-1 2-195-16,0-2-34 0,-1 1 70 0,-1-2-13 15,0 0-22-15,0-2-28 0,-3-2 37 0,1-3-33 16,-2-4 38-16,2-2-29 0,-2-4 43 0,0-1-41 16,1-4-2-16,-1-3-44 0,1-3-81 0,0-3-88 15,-3-3-101-15,2-2-90 0,1-2-73 0,2-10 46 16,-4 10-350-16,4-10-151 0,-10-4-869 0,4-2-671 16</inkml:trace>
  <inkml:trace contextRef="#ctx0" brushRef="#br1" timeOffset="52660.7">15921 7159 1378 0,'-2'-14'1050'0,"4"0"-259"0,5 4-152 0,7-2-219 0,4 2-174 0,6 0-128 0,2 0-99 0,6-1-74 16,4 2-27-16,4-1 4 0,3-1 12 0,1 0 16 15,2-2 10-15,-1 2 9 0,1-1 2 0,-2 0 11 16,-1 1-3-16,-1-1 12 0,-3 1-14 0,-2-1-46 15,-1-3-36-15,-2 3-30 0,-3-4-7 0,-1 1 30 16,-4-1 20-16,0-3 6 0,-2 1 43 0,-3 2 47 0,-4-4 35 16,-2 0 34-16,-4 1 35 0,-2-3 23 0,0 1 11 15,-6 1 34-15,0-3 5 0,-4 1-3 0,-2 1-18 16,-6-1 3-16,3 3 15 0,-4 1 15 0,1 0-53 16,-4 2 30-16,1 2-34 0,-3 0-14 0,2 3-23 15,-2 1 3-15,3 2-15 0,1 1-6 0,11 7-26 16,-17-8-5-16,17 8-22 0,-14 0-2 0,14 0-14 15,-14 7 9-15,8 0-16 0,1 3 22 0,1 1-24 16,-1 3 10-16,0 2-10 0,3 4 0 0,0-1-2 16,1 5 9-16,4 1-7 0,-1 3 3 0,0 1 2 15,4 2 3-15,-2 3-14 0,2 3 24 0,-1 2 156 0,1-4-187 16,-3 3 2-16,2 1 3 0,-3 1 3 0,-1 1 1 16,-1 0 10-16,0 2 8 0,-1-2 20 0,-2 1-7 15,-1-2-2-15,0-1 0 0,-1-1-1 0,-2-2-33 16,1-5 29-16,-3-1-31 0,1-2 30 0,1-6-28 15,3-1 18-15,-5-3-22 0,-1-3 30 0,0-2-43 16,0-2-5-16,-2-2-60 0,0-4-43 0,-1-1 96 16,1-3-282-16,-3-6-83 0,0 2-107 0,-1-5-60 15,-2-1-103-15,-1-6-196 0,1-3-386 0,-4-1-395 16</inkml:trace>
  <inkml:trace contextRef="#ctx0" brushRef="#br1" timeOffset="52809.61">16315 7056 432 0,'21'-9'622'0,"2"1"-56"0,2 2-101 0,2 0-107 0,3 1-122 0,1 0-90 0,2 1-79 0,1 1-38 0,1-1-4 0,1 0-10 16,-1 1-35-16,1 0-40 0,-3-1-74 0,-2 2-98 16,-1 0-127-16,-3-1-572 0,0 6-110 0</inkml:trace>
  <inkml:trace contextRef="#ctx0" brushRef="#br1" timeOffset="53188.41">16854 7196 233 0,'0'0'408'0,"0"0"-3"16,6 13-53-16,-6-13-16 0,15 6-39 0,-15-6-18 15,16 2-24-15,-2-4-12 0,0-1-13 0,4-1-18 16,-3-2 2-16,2-1-46 0,0-3-20 0,-1 2-29 16,0-4-9-16,-2-1-18 0,1 2 2 0,-3-2-30 15,-1-1-3-15,1 2-14 0,-5-1 0 0,1-1-8 0,-3 3 20 16,-2-2 22-16,-2 1 17 0,-1 12 10 0,-4-23-8 16,-2 13-12-16,-1 1 12 0,-4 1-38 15,0 1 49-15,-1 2 5 0,-1 2-3 0,0 3 4 0,0 0 6 16,-4 3 16-16,1 3 6 0,-2 4 41 0,0 3-26 15,1 1 54-15,1 5-56 0,0 1 33 0,2 3 123 16,2 1-181-16,3 3-3 0,0-1-13 0,5 3-22 16,3 0-54-16,3 0 31 0,2-1-53 0,3-1 35 15,2-3-42-15,2-1 36 0,2-3-50 0,0-2-13 16,4-1-126-16,0-3-66 0,4-2-49 0,-1-3 102 16,3-1-275-16,1-2-96 0,1-4-124 0,0 1-103 0,-2-4-158 15,4-3-675-15,-3-2-563 0</inkml:trace>
  <inkml:trace contextRef="#ctx0" brushRef="#br1" timeOffset="53811.53">17451 7067 474 0,'0'0'700'16,"4"-18"-33"-16,-4 18-116 0,2-10-110 0,-2 10-94 0,0 0-26 15,0 0-78-15,2-12 8 0,-2 12-32 16,0 0-22-16,0 0-35 0,0 0-24 0,0 0-34 15,0 0-23-15,0 0-18 0,0 0-2 0,0 0-22 0,0 0 1 16,0 0-16-16,0 0 0 0,0 0-5 0,-9 4 1 16,9-4-5-16,0 0 10 0,0 0 14 15,0 0 29-15,0 0-12 0,0 0 11 0,-12-3-17 0,12 3 5 16,-11-7 3-16,11 7-6 0,-16-6 21 0,16 6 6 16,-18-5 18-16,18 5 10 0,-18-6-5 0,18 6-13 15,-18-1 4-15,18 1-7 0,-21 7 9 0,11-3 15 16,-2 3 13-16,-1 2 142 0,-1 2-180 0,5 4 133 15,0 1-170-15,-1 2-6 0,2 3-7 0,2-1 0 0,1 3 1 16,2 1-19-16,3-4 2 0,0 0 3 16,2 0-3-16,2 0-10 0,1-2 158 0,1-1-181 0,4-2-47 15,0-3 62-15,2 0-58 0,2-5 73 0,2 0-79 16,3-4-12-16,3-4 102 0,1-4-266 0,1-2-11 16,3-5-13-16,0-2 7 0,1-3 25 0,0-2 20 15,0-5 40-15,-2-2 12 0,0-3 32 0,0-3 19 16,-2-4 41-16,0-2-10 0,-3-2-9 0,0-2 43 15,-3-2 5-15,0-3 18 0,-4-1 10 0,-2 0 10 16,-1-1 31-16,-3 1 60 0,-3 3 54 0,-5 5 61 16,-3-1 32-16,-2 7 31 0,-2 3 2 0,0 3 0 0,0 5-12 15,1 3-24-15,-2 5-29 0,2 4-19 16,-1 2-38-16,7 9-37 0,-14-6-16 0,5 11 23 16,-1 5 21-16,0 5 1 0,-2 5-9 0,1 3-5 0,1 6-15 15,0-1-15-15,3 7-38 0,2 0 24 0,1 2-55 16,3 2 34-16,1 1-45 0,2 1 41 0,1 0 141 15,2 0-214-15,1 1 22 0,2-2 1 0,2 1-2 16,-1-3-1-16,3-1-5 0,0-4 3 0,0-1-13 16,2-3-42-16,-2-2-48 0,0-3-41 0,1-4-48 15,0-2-105-15,0-2-9 0,0-2 104 0,1-3-270 16,-3-2-31-16,0-1-57 0,0-3-92 0,0-2-72 0,-11-3-80 16,20-7-200-16,-12 1-341 0,-2-4-460 0</inkml:trace>
  <inkml:trace contextRef="#ctx0" brushRef="#br1" timeOffset="53986.84">17609 6951 1592 0,'-12'-11'979'0,"5"4"-30"0,7 7-340 0,-5-12-234 0,5 12-166 0,12-7-134 0,0 3-87 0,0 1-85 15,3 2-71-15,4-2-62 0,3 1-71 0,0-2-84 16,0 3-59-16,0-2-177 0,1 1-449 0,-1 0-206 15</inkml:trace>
  <inkml:trace contextRef="#ctx0" brushRef="#br1" timeOffset="54626.37">18172 6384 477 0,'0'0'624'0,"0"0"-50"0,0 0-45 0,0-12-63 0,0 12-65 0,0 0-19 0,0 0-34 0,0 0-48 0,0 0-38 0,0 0-39 16,0 0-32-16,0 0-27 0,0 0-27 0,0 0-16 15,-3-9-22-15,3 9-14 0,0 0-12 0,0 0 0 16,0 0-15-16,0 0 2 0,0 0-17 0,0 0-7 16,0 0-19-16,0 0 8 0,6 8-15 0,-6-8 8 15,0 0 11-15,-4 17 36 0,2-6 14 0,-2 7 18 16,-1 0-2-16,-1 4 17 0,2 4-13 0,0 2-6 0,2 4 16 15,2 1-3-15,2 4-8 0,2 0-44 16,2 2 35-16,3 1-43 0,0 1 24 0,2-2-40 0,2 1 40 16,1 0 128-16,-1-2-171 0,2-1 8 0,-2 1 13 15,1-2-1-15,0-2-10 0,-2 2 9 0,-1-3-11 16,0 0 4-16,-1-1-9 0,-4-2-27 0,-1-2 59 16,-2 1-34-16,-3-4-49 0,-2 2 60 0,-4-2-22 15,-4-2 34-15,-4 1-46 0,-3-2 43 0,-5 0-46 16,-4-2 41-16,-4-2-54 0,-4 0-38 0,-3-1-67 15,-3 1-59-15,-3-7-65 0,-3 3-28 0,-4-2 70 16,-5-2-314-16,-3-2-126 0,-4-1-125 0,-3-4-198 0,-1 0-668 16,-5-3-583-16</inkml:trace>
  <inkml:trace contextRef="#ctx0" brushRef="#br1" timeOffset="55160.98">15288 6191 1 0,'-6'-24'368'0,"-1"2"128"0,0 1-29 0,1 4 0 0,-1 2-70 0,1 2-58 0,2 2-55 0,-1 3-48 0,0 1-29 16,5 7-28-16,-13-11-29 0,13 11-33 0,-15-4 0 0,15 4-7 16,-18 0 5-16,8 3-9 0,0 2-1 0,-2 2 14 15,0 3-6-15,-1 3 9 0,0 3-4 0,-1 5 1 16,0 4-14-16,-1 4 3 0,-3 7-5 0,1 6-10 16,0 4 4-16,-1 6-1 0,0 3 2 0,0 4-3 15,1 5-6-15,1 0-7 0,3 5 21 0,-1 4-2 16,8 1 9-16,7 3 7 0,2-1-11 0,7 1-1 15,7-1-19-15,7-2-11 0,8-4-44 0,6-3 35 0,7 0-40 16,6-6-7-16,8-1-4 0,5-8 23 0,7-3 72 16,8-4-285-16,6-7-111 0,5-4-137 15,5-4-143-15,4-5-146 0,5-6-294 0,4-1-513 0,0-7-536 16</inkml:trace>
  <inkml:trace contextRef="#ctx0" brushRef="#br1" timeOffset="65280.21">9512 9213 172 0,'13'-2'268'0,"-13"2"35"0,0 0-53 0,0 0-46 0,0 0-24 0,0 0 4 0,0 0-42 0,0 0 3 15,0 0-12-15,0 0 0 0,0 0 10 0,0 0-6 16,0 0-10-16,0 0 14 0,0 0 0 0,0 0-3 16,0 0-4-16,0 0 1 0,0 0 20 0,0 0-3 15,0 0 6-15,0 0-2 0,0 0-1 0,0 0-4 16,0 0-1-16,0 0-5 0,0 0-9 0,0 0-12 16,0 0-8-16,0 0-13 0,0 0-10 0,0 0-13 15,0 0-3-15,0 0-14 0,0 0-4 0,0 0-7 16,0 0-2-16,0 0 11 0,0 0-17 0,0 0-8 0,0 0 0 15,0 0-3-15,0 0 7 0,0 0-3 0,0 0 10 16,0 0-1-16,0 0 7 0,0 0 2 0,0 0 7 16,0 0 2-16,0 0 163 0,0 0-191 0,0 0-14 15,0 0 25-15,0 0-14 0,0 0 26 0,0 0-25 16,0 0 34-16,0 0-22 0,0 0 28 0,0 0-29 16,0 0 31-16,0 0-43 0,0 0 37 0,0 0-46 15,0 0 28-15,0 0-32 0,0 0 31 0,0 0-44 16,0 0 34-16,0 0-36 0,0 0 39 0,0 0-43 15,0 0 50-15,0 0-49 0,0 0 55 0,0 0-45 16,0 0 53-16,0 0-31 0,0 0 46 0,0 0-36 0,0 0 62 16,0 0-45-16,0 0 43 0,0 0-39 0,0 0 50 15,0 0-54-15,0 0 35 0,0 0-41 0,0 0 37 16,0 0-46-16,0 0 38 0,0 0-50 0,0 0 39 16,0 0-38-16,0 0 39 0,0 0-42 0,0 0 38 15,0 0-45-15,0 0 40 0,0 0-43 0,0 0 39 16,0 0-47-16,0 0 38 0,0 0-74 0,0 0 71 15,0 0-41-15,0 0 32 0,0 0-45 0,0 0 41 16,0 0-46-16,0 0 41 0,0 0-44 0,0 0 39 0,0 0-40 16,0 0 38-16,0 0-43 0,0 0 41 15,0 0-38-15,0 0 36 0,0 0-38 0,0 0 40 0,0 0-38 16,0 0 39-16,0 0-38 0,0 0 42 16,0 0-39-16,0 0 36 0,0 0-32 0,0 0 42 15,0 0-41-15,0 0 43 0,0 0-45 0,12-1 42 0,-12 1-45 16,0 0 37-16,0 0-40 0,0 0 35 0,0 0-38 15,0 0 34-15,0 0-36 0,0 0 44 0,0 0-39 16,5 9 41-16,-5-9-44 0,7 6 42 0,-7-6-38 16,8 7 40-16,-8-7-45 0,10 8 44 0,-10-8-44 15,9 10 42-15,-9-10-43 0,11 8 42 0,-11-8-42 0,11 8 43 16,-11-8-43-16,10 9 46 0,-10-9 151 16,8 7-191-16,-8-7-2 0,7 7 162 0,-7-7-187 15,0 0 8-15,9 9 12 0,-9-9-1 0,0 0 5 0,0 0 1 16,7 8 10-16,-7-8-6 0,0 0 6 15,6 7 6-15,-6-7-2 0,0 0 4 0,9 8 4 0,-9-8 5 16,9 5-8-16,-9-5-2 0,9 5 4 0,-9-5 2 16,9 8 1-16,-9-8-12 0,11 6 6 0,-11-6-1 15,9 7 0-15,-9-7-1 0,7 6 0 0,-7-6-1 16,0 0-2-16,8 6 2 0,-8-6 1 0,0 0 3 16,0 0-1-16,0 0 3 0,10 6-7 0,-10-6 1 15,0 0 1-15,0 0 0 0,7 5 1 0,-7-5 2 16,0 0-1-16,9 6 1 0,-9-6-3 0,0 0 3 15,10 7-1-15,-10-7 7 0,0 0-9 0,11 6 0 0,-11-6 3 16,0 0 0-16,9 7-3 0,-9-7-3 0,0 0 3 16,10 7 1-16,-10-7-4 0,0 0 2 15,7 8-6-15,-7-8 7 0,0 0 3 0,0 0-2 0,0 0-1 16,0 0 0-16,0 0 0 0,0 0 1 0,0 0-3 16,0 0-1-16,0 0 8 0,0 0 3 0,0 0-3 15,0 0-2-15,0 0 3 0,0 0 2 0,0 0 0 16,0 0-1-16,0 0 5 0,0 0 2 0,0 0-1 15,0 0 6-15,0 0 0 0,0 0 9 0,0 0 8 16,0 0 3-16,0 0-5 0,0 0-1 0,0 0-1 16,0 0 0-16,0 0-5 0,0 0-9 0,0 0-4 0,0 0 0 15,0 0-4-15,0 0-5 0,0 0 4 0,0 0-11 16,0 0 7-16,0 0-7 0,0 0-1 0,0 0 3 16,-8 8 0-16,8-8 3 0,-9 8-1 0,9-8 4 15,-12 12-2-15,4-4-2 0,-2 1 5 0,1 1 4 16,-1 1-3-16,-1 0-2 0,-1 3 6 0,0-1 0 15,-2 1 3-15,2 1 4 0,-2-1 5 0,1 1 4 16,-2-1 2-16,3-1 4 0,-1 1 10 0,1-1-54 16,0-1 55-16,1 0-45 0,0 0 51 0,7-2-61 0,-8-1 54 15,3-1-56-15,2-1 52 0,2 1-54 16,5-8 48-16,-12 9-52 0,12-9 49 0,-7 9-46 16,7-9 48-16,-6 7-52 0,6-7 47 0,0 0-48 0,-6 7 52 15,6-7-54-15,0 0 52 0,0 0-47 0,0 0 44 16,0 0-49-16,0 0 47 0,0 0-46 0,0 0 52 15,0 0-55-15,0 0 47 0,0 0-50 0,0 0 53 16,0 0-82-16,0 0-67 0,0 0-157 0,0 0-79 16,0 0-157-16,0 0-89 0,0 0 69 0,0 0-325 15,0 0-49-15,0 0-282 0,0 0-817 0,0 0-752 16</inkml:trace>
  <inkml:trace contextRef="#ctx0" brushRef="#br1" timeOffset="66043.92">9971 7945 439 0,'0'0'522'0,"0"0"-51"0,0 0-29 0,-4-10-80 16,4 10-63-16,0 0-54 0,0 0-44 0,0 0-33 0,0 0-22 16,0 0-17-16,0 0-29 0,0 0-28 0,0 0-28 15,0 0-82-15,0 0-81 0,0 0-73 0,0 0-69 16,0 0-58-16,0 0-98 0,0 0-575 0,0 0-126 16</inkml:trace>
  <inkml:trace contextRef="#ctx0" brushRef="#br1" timeOffset="66654.83">10022 9568 225 0,'0'0'319'0,"0"0"19"0,0 0-94 0,0 0-48 0,0 0-20 0,0 0-45 0,-11-2-22 16,11 2-22-16,0 0-17 0,0 0-17 0,0 0-8 16,0 0-10-16,0 0-5 0,0 0-21 0,-9 4-49 15,9-4-61-15,0 0-109 0,0 0-200 0,0 0-145 16,0 0-12-16</inkml:trace>
  <inkml:trace contextRef="#ctx0" brushRef="#br1" timeOffset="67792.19">9970 9185 130 0,'0'0'274'0,"0"0"61"0,0 0-14 0,0 0-40 0,0 0 10 0,0 0-50 16,0 0 157-16,0 0-229 0,0 0-20 0,0 0-26 16,0 0 4-16,0 0-22 0,0 0-18 0,0 0-18 0,0 0-7 15,0 0-17-15,0 0-1 0,0 0-8 0,0 0-15 16,0 0 1-16,0 0 3 0,0 0 9 0,0 0 15 16,0 0 14-16,-4 9 8 0,4-9-11 0,0 0 1 15,0 0-3-15,-5 13 8 0,5-13-3 0,0 0 0 16,-3 12 3-16,3-12 12 0,-1 11 7 0,1-11 6 15,-2 13-3-15,2-13-7 0,-2 18 2 0,2-18-14 16,0 20-9-16,0-20-10 0,1 22-6 0,-1-10-6 16,0 1-8-16,1 1-4 0,-1-2-6 0,0 1 0 0,1-1-5 15,0 1 3-15,0 0-9 0,0-3 3 16,-1-10-5-16,2 18 3 0,-2-18-2 0,1 14-2 0,-1-14 2 16,0 0-1-16,3 13 0 0,-3-13 0 0,0 0 1 15,0 0 4-15,0 0 8 0,0 0 12 0,0 0 1 16,0 0 14-16,0 0 13 0,0 0-10 0,0 0-11 15,0 0-9-15,0 0-6 0,5-10-4 0,-5 10-5 16,2-16-6-16,-2 16 4 0,2-20-4 0,-1 9 3 16,-1 11-6-16,1-21-2 0,-1 9 2 0,-1 0-1 15,0 0 1-15,0 0-4 0,0-1 1 0,0 0 1 16,-1 0 0-16,1 0 0 0,0-1-2 0,1 2 11 16,-2-2 161-16,1 1-232 0,-1 1 51 0,2 0 174 0,-2 0-194 15,2 12 5-15,0-18 32 0,0 18-3 16,0-12 24-16,0 12-7 0,0 0 19 0,0-13-18 0,0 13 5 15,0 0-22-15,0 0 8 0,0 0-14 0,0 0 15 16,0 0-24-16,0 0 14 0,0 0-17 0,0 0 17 16,0 0-17-16,0 0 17 0,-2 13-14 0,2-13 18 15,-1 15 162-15,1-15-199 0,0 19 168 0,0-19-194 16,-1 22 11-16,0-10 6 0,1 0 14 0,0 1 4 16,0 0 5-16,0 0 5 0,2 0 5 0,-3 0-5 15,2 0 8-15,0-1-3 0,1-1 3 0,-2-11 2 16,2 19 1-16,-2-19-3 0,3 16 2 0,-3-16 2 15,2 11 0-15,-2-11-5 0,0 0 2 0,2 11-3 16,-2-11-3-16,0 0-1 0,0 0-18 0,0 0-44 0,0 0-48 16,0 0-71-16,0 0-104 0,0 0-119 0,0 0-118 15,0 0-193-15,-7-6-770 0,7 6-523 0</inkml:trace>
  <inkml:trace contextRef="#ctx0" brushRef="#br1" timeOffset="68279.61">9944 9195 223 0,'0'0'355'0,"0"0"25"0,0 0-76 0,0 0-22 0,0 0-64 0,0 0-6 0,0 0-3 16,0 0-7-16,0 0-1 0,0 0-12 0,0 0-16 15,0 0-21-15,0 0-25 0,0 0 5 0,0 0-29 16,0 0-19-16,0 0-10 0,0 0-7 0,0 0-8 16,0 0 2-16,0 0-2 0,0 0 7 0,0 0 6 15,0 0 12-15,0 0 2 0,0 0 4 0,0 0 3 16,0 0-6-16,0 0-1 0,0 0-9 0,0 0-1 0,0 0 3 16,0 0-11-16,0 0-5 0,0 0-6 0,0 0-4 15,0 0-4-15,0 0-9 0,0 0 2 0,0 0-3 16,0 0-5-16,0 0 0 0,0 0 1 0,0 0 2 15,0 0-1-15,0 0-3 0,0 0 4 0,0 0-2 16,0 0 2-16,0 0 163 0,0 0-200 0,0 0-3 16,0 0 2-16,0 0 0 0,0 0 2 0,0 0 0 15,0 0-4-15,0 0 1 0,0 0 1 0,-10 8 5 0,10-8 7 16,-8 8-3-16,8-8 7 0,-10 11 6 16,4-4 1-16,0 1-2 0,-2-1-2 0,-1 0-6 15,2 2 2-15,1-3-4 0,-2 2 0 0,8-8-3 0,-12 11-1 16,12-11 0-16,-9 9 1 0,9-9-8 0,-9 6 6 15,9-6-9-15,0 0-26 0,0 0-49 0,0 0-53 16,0 0-61-16,0 0-60 0,0 0-68 0,0 0-69 16,0 0-46-16,0 0-24 0,7-14 0 0,-1 7 32 15,-6 7-13-15,10-14-5 0,-10 14 17 0,9-13 98 16,-9 13-135-16,8-12 72 0</inkml:trace>
  <inkml:trace contextRef="#ctx0" brushRef="#br1" timeOffset="68493.92">9886 9224 458 0,'6'-10'323'15,"-6"10"-1"-15,5-10-5 0,-5 10 12 0,5-10-34 0,-5 10-27 16,0 0-26-16,5-9-14 0,-5 9-22 15,0 0-8-15,0 0 12 0,5-8-4 0,-5 8-17 16,0 0-16-16,0 0-21 0,0 0-20 0,0 0-20 0,0 0-19 16,0 0 2-16,0 0 13 0,11 3 12 0,-11-3-1 15,0 0 9-15,10 7-7 0,-10-7 0 0,8 7-7 16,-8-7 164-16,11 11-205 0,-5-6 0 0,2 2 17 16,0 0-32-16,-1-1 11 0,0 2-26 0,2-1 13 15,-2 1-35-15,-1-1 16 0,1-1-24 0,1 0-31 16,-8-6-83-16,13 9-85 0,-13-9-141 0,11 6-150 15,-11-6-142-15,0 0-320 0,15-4-482 0,-15 4-497 16</inkml:trace>
  <inkml:trace contextRef="#ctx0" brushRef="#br1" timeOffset="72219.12">6768 9318 79 0,'0'0'208'0,"0"0"40"0,0 0 37 0,0 0-43 0,0 0-38 0,0 0-11 0,0 0-25 16,0 0-38-16,0 0-24 0,0 0-27 0,0 0-3 16,0 0-6-16,0 0-6 0,0 0-3 0,0 0 9 15,0 0-6-15,0 0-22 0,0 0 67 0,0 0-51 16,0 0 18-16,0 0-6 0,0 0 6 0,0 0 10 15,0 0 3-15,0 0 5 0,0 0 5 0,-10 4-2 16,10-4 17-16,0 0-9 0,0 0-6 0,0 0-5 16,0 0 0-16,0 0-11 0,0 0-1 0,0 0 4 15,0 0 1-15,0 0 0 0,0 0-3 0,0 0-1 16,0 0-6-16,0 0 1 0,0 0-5 0,0 0 1 0,0 0-4 16,0 0-9-16,0 0-4 0,0 0 1 15,0 0-9-15,0 0 4 0,0 0-4 0,0 0 1 0,0 0-9 16,0 0-4-16,0 0-7 0,10-5 0 0,-10 5-9 15,0 0-1-15,0 0-2 0,11-3-2 0,-11 3-9 16,0 0 4-16,14-3-4 0,-14 3-2 0,0 0-4 16,14-4 2-16,-14 4-2 0,12-1 0 0,-12 1-1 15,15-2 2-15,-15 2-4 0,15-2 3 0,-15 2 0 16,18-2 0-16,-18 2 3 0,17-2-3 0,-17 2 1 16,17-3-8-16,-17 3 11 0,19-2-4 0,-19 2-2 15,18-1-4-15,-18 1 4 0,20-2 0 0,-20 2 3 16,19-1 2-16,-19 1-1 0,17-1-10 0,-17 1 12 15,20 0-4-15,-20 0 0 0,18-1 0 0,-18 1 1 16,19-1-1-16,-19 1-2 0,18-2 2 0,-18 2-2 0,13-1 4 16,-13 1-2-16,12-1-3 0,-12 1 4 0,0 0-4 15,16-1 1-15,-16 1 1 0,0 0 3 0,13 0-5 16,-13 0 1-16,0 0 2 0,0 0 0 0,15 0-4 16,-15 0 3-16,0 0 1 0,0 0 0 0,0 0-1 15,0 0 0-15,13-1-2 0,-13 1 3 0,0 0 5 16,0 0-3-16,0 0-5 0,13-2 4 0,-13 2 1 15,0 0 1-15,0 0-5 0,11-3 1 0,-11 3 2 16,0 0-1-16,0 0-2 0,12-1 0 0,-12 1-1 0,0 0-3 16,0 0 10-16,17 0-10 0,-17 0 4 0,0 0-3 15,15 1 6-15,-15-1-1 0,0 0 1 16,17 1-3-16,-17-1 5 0,0 0-6 0,15 2 7 0,-15-2-6 16,0 0 1-16,15 0 0 0,-15 0 1 0,0 0-1 15,12 0-1-15,-12 0 2 0,0 0-1 0,0 0 0 16,16 0 0-16,-16 0-6 0,0 0 9 0,0 0-3 15,0 0 0-15,0 0-3 0,0 0 8 0,0 0-7 16,0 0 2-16,0 0-3 0,13 1 3 0,-13-1-1 16,0 0 5-16,0 0 0 0,0 0-3 0,0 0-4 15,17 0 5-15,-17 0 0 0,0 0 3 0,14-1-6 0,-14 1 1 16,0 0-1-16,16 0 1 0,-16 0-3 0,0 0 2 16,13 0 0-16,-13 0 0 0,0 0 1 15,0 0 1-15,0 0-2 0,16 0 1 0,-16 0 1 0,0 0 0 16,0 0-2-16,0 0 4 0,12 1 0 0,-12-1-2 15,0 0 0-15,0 0-1 0,14-1 4 0,-14 1-2 16,0 0-1-16,0 0-4 0,16 0 3 0,-16 0 0 16,14 0 0-16,-14 0 1 0,14-2-20 0,-14 2 27 15,14 0-4-15,-14 0-4 0,15 0 0 0,-15 0 1 0,12 0-1 16,-12 0 1-16,0 0-1 0,17 2 0 16,-17-2 0-16,0 0 1 0,13 0 1 0,-13 0 1 15,0 0-2-15,14 1-2 0,-14-1 3 0,0 0-5 0,17 3 3 16,-17-3 0-16,0 0 3 0,20 1-4 15,-20-1 2-15,15 1-2 0,-15-1 1 0,16 0 0 0,-16 0 4 16,14-1-7-16,-14 1 1 0,16 0 4 0,-16 0 1 16,13 0-3-16,-13 0-5 0,0 0 4 0,18-1 1 15,-18 1 2-15,0 0-1 0,12 0-1 0,-12 0 4 16,0 0-5-16,0 0 3 0,14 0 3 0,-14 0-8 16,0 0-1-16,0 0 1 0,14-2 22 0,-14 2-6 0,0 0-16 15,13-1-33-15,-13 1 39 0,0 0 0 16,15 0 1-16,-15 0-4 0,15-1 1 0,-15 1-1 15,13 0-5-15,-13 0 4 0,15-2 2 0,-15 2 3 0,13-1-4 16,-13 1 0-16,13-1 1 0,-13 1 1 0,0 0-2 16,18-2-1-16,-18 2 1 0,0 0 1 15,14-1 0-15,-14 1 0 0,0 0-3 0,14 0 1 0,-14 0-1 16,0 0 2-16,13-1 0 0,-13 1-4 0,0 0 4 16,15-1 1-16,-15 1 2 0,13 0-3 0,-13 0-4 15,13 0 2-15,-13 0 3 0,15 0-1 0,-15 0-1 16,16 0-10-16,-16 0 15 0,16 0-2 0,-16 0-2 15,15 2 0-15,-15-2 1 0,12 1-2 0,-12-1 0 0,11 2-1 16,-11-2 0-16,0 0 2 0,15 4 2 16,-15-4 1-16,0 0-3 0,12 1 1 0,-12-1 16 0,0 0-15 15,12 1-40-15,-12-1 40 0,0 0 5 0,14 0-5 16,-14 0 6-16,0 0-3 0,16 0-5 0,-16 0-3 16,0 0 3-16,17-1-3 0,-17 1 26 0,0 0-28 15,18 0-5-15,-18 0 9 0,0 0-3 0,15 0 1 16,-15 0-2-16,0 0 5 0,0 0-3 0,14 2 1 15,-14-2-2-15,0 0 2 0,0 0 3 0,0 0 2 16,0 0-1-16,0 0-1 0,0 0 0 0,0 0 4 16,0 0-3-16,0 0 2 0,0 0-4 0,0 0 3 0,0 0-1 15,0 0 2-15,0 0-1 0,0 0 2 0,0 0-2 16,0 0 2-16,0 0-5 0,0 0-23 16,0 0-39-16,0 0-49 0,0 0-97 0,0 0-111 0,3-10-113 15,-3 10-135-15,-8-6-198 0,8 6-432 0,-13-8-341 16</inkml:trace>
  <inkml:trace contextRef="#ctx0" brushRef="#br1" timeOffset="74983.42">6754 9317 182 0,'-9'5'261'0,"9"-5"49"0,0 0-28 0,0 0-37 0,0 0 5 0,0 0-25 16,0 0-21-16,0 0-33 0,0 0 0 0,0 0-16 16,0 0-9-16,0 0-3 0,0 0-6 0,0 0-15 15,0 0 0-15,0 0 2 0,0 0 5 0,0 0-10 16,0 0-7-16,0 0-4 0,0 0 5 0,0 0-5 0,0 0 4 16,0 0 7-16,0 0 1 0,0 0-1 0,0 0 9 15,0 0-15-15,0 0-1 0,0 0-9 16,0 0-1-16,0 0-6 0,0 0 0 0,0 0-11 0,0 0 3 15,0 0-6-15,0 0 1 0,0 0-8 0,0 0 8 16,0 0 5-16,0 0-1 0,0 0-10 0,0 0-3 16,0 0-12-16,0 0-10 0,0 0-1 0,1-14-4 15,-1 14 13-15,0 0 122 0,5-10-173 0,-5 10 159 16,0 0-186-16,5-12-6 0,-5 12 28 0,5-8-14 16,-5 8 38-16,4-10-21 0,-4 10 31 0,0 0-24 15,4-13 28-15,-4 13-23 0,0 0 40 0,3-13-43 0,-3 13 39 16,0 0-38-16,3-14 33 0,-3 14-41 0,0 0 38 15,2-14-45-15,-2 14 42 0,0 0-40 0,2-13-10 16,-2 13 13-16,0 0 0 0,1-14 3 0,-1 14 3 16,0 0-3-16,1-16 4 0,-1 16-7 0,1-13 1 15,-1 13-4-15,1-11 5 0,-1 11-4 0,2-14 4 16,-2 14 4-16,2-12-6 0,-2 12-1 0,3-14 4 16,-3 14-1-16,3-13-3 0,-3 13-6 0,2-12 4 15,-2 12-2-15,2-14 3 0,-2 14-3 0,3-13-5 16,-3 13 13-16,4-13 39 0,-4 13-51 0,4-15 52 15,-4 15-46-15,3-14 58 0,-3 14-47 0,2-14 47 16,-2 14-48-16,2-14 51 0,-2 14-55 0,1-16 48 16,-1 16-48-16,1-17 51 0,-1 17-59 0,1-16 55 0,-1 16 154 15,1-18-188-15,-1 18 7 0,1-19-7 0,-1 19 3 16,3-21-2-16,-3 21 6 0,3-21-1 0,-3 21-7 16,2-21 0-16,-1 10 3 0,1 0-6 0,-2 11-1 15,3-21-12-15,-2 10 2 0,0 0 1 0,-1 11-1 16,3-21 4-16,-3 21-8 0,1-20 8 0,-1 20 15 15,1-20 1-15,-1 20-5 0,1-20-6 0,-1 20-6 0,0-22 2 16,0 10 2-16,1-1 2 0,-1-1 8 16,0 0-10-16,1-1 0 0,0 0 4 0,0 0 7 15,1-1 0-15,0 1-2 0,1 0 2 0,-2-1 3 0,1 2-40 16,-1 0 40-16,0 2-36 0,0-2 40 16,0 4-39-16,0-2 40 0,0 2-44 0,-1 10 45 15,2-21-43-15,-2 8 34 0,1 2-37 0,0-1 42 0,-1 0-44 16,1-1 42-16,0 0 165 0,0-1-203 0,-1-1-4 15,2 0 3-15,-2-1 0 0,1-1 13 0,0 1-4 16,-1-1-1-16,1 0-1 0,-1-1-5 0,0-1-2 16,1 3 10-16,-1 1-8 0,0 0-2 0,-1 0 28 15,0 1-14-15,1 2-7 0,0-2-3 0,0 2 9 16,0 0-6-16,0-1 8 0,0 2-16 0,1-1 14 16,0-1-8-16,-1 0 5 0,2 0-9 0,-1-1 8 0,1-1-10 15,2 0 11-15,-1-1-10 0,0-1 8 0,1 1-13 16,0-1 3-16,-1 0 4 0,1 1 2 15,-1-1 1-15,1 2 2 0,-4 1-1 0,5-1-2 0,-2 1 4 16,-1 0-3-16,1 2 1 0,0-3 0 0,-1 2 4 16,0 0-2-16,0-1 1 0,0 2 1 0,0-2 0 15,-1 1-5-15,1-1 4 0,-1 0 1 0,1 0-1 16,0 1 1-16,-1 0 1 0,0-3 3 0,0 3-6 16,-1 0 0-16,0-1-1 0,1-1 6 0,1 3-2 15,-2-1 7-15,1 0-13 0,-1 13-1 0,0-23 8 16,0 23-4-16,1-18 8 0,-1 18-20 0,-1-16 18 15,1 16-7-15,0-14 13 0,0 14-21 0,-1-12 8 0,1 12-10 16,0-13 17-16,0 13-53 0,0-13 58 0,0 13-19 16,0 0 9-16,-1-15-18 0,1 15 14 0,-1-13-17 15,1 13 29-15,0-12-37 0,0 12-17 0,0-14 20 16,0 14-8-16,0-17 16 0,0 17-24 0,-1-18 37 16,1 18-52-16,-2-22 16 0,2 11-6 0,-3 0 10 15,2-2-15-15,1 0 16 0,-1 0-31 0,2 0 3 16,-2 1-6-16,1 12 33 0,0-22-6 0,0 22 21 0,0-19-4 15,0 19 14-15,0-18-20 0,0 18 23 16,-2-15-9-16,2 15 18 0,2-14-15 0,-2 14 17 16,2-14-11-16,-2 14 11 0,2-12-11 0,-2 12 15 0,0 0-19 15,1-15 22-15,-1 15-13 0,0 0 12 0,1-15-19 16,-1 15 18-16,0 0-11 0,0-17 10 0,0 17-1 16,-2-13 10-16,2 13-22 0,-2-14-5 0,2 14 10 15,-1-14 3-15,1 14-2 0,-1-13-2 0,1 13 0 16,-2-11-48-16,2 11 63 0,0 0-5 0,-1-16-4 15,1 16 2-15,0 0 0 0,-1-12 0 0,1 12-3 16,0 0 2-16,0 0 8 0,-1-11-13 0,1 11 5 16,0 0-4-16,0 0 5 0,0 0 2 0,-2-14-5 0,2 14-2 15,0 0-6-15,0 0 2 0,-2-14 7 16,2 14-4-16,0 0 0 0,-2-14 1 0,2 14 2 0,-2-10 0 16,2 10-9-16,-1-12 6 0,1 12-5 0,0-12 8 15,0 12-4-15,-1-12-1 0,1 12 5 0,-2-11 2 16,2 11 0-16,0 0 4 0,-2-10-2 0,2 10-9 15,0 0 0-15,0 0-3 0,-4-9 7 0,4 9 0 16,0 0-1-16,0 0-1 0,0 0 0 0,-4-10 64 16,4 10-67-16,0 0-7 0,0 0-5 0,-3-14 24 15,3 14-18-15,0 0 15 0,-2-13-5 0,2 13 10 16,0 0-13-16,0-13 10 0,0 13-20 0,0 0 18 0,-1-14-10 16,1 14 12-16,0 0-14 0,-1-12 19 0,1 12-22 15,0 0 4-15,-1-12-1 0,1 12 16 0,0 0-17 16,0-11 11-16,0 11-10 0,0 0 11 0,-2-13-11 15,2 13 20-15,0 0-26 0,0-9 21 0,0 9-11 16,0 0 10-16,1-13-15 0,-1 13 12 0,0 0 7 16,0 0-7-16,0 0-2 0,-1-14-5 0,1 14 10 15,0 0-1-15,0 0-4 0,0 0-3 0,0 0 3 16,0 0-2-16,0 0 2 0,-1-11 5 0,1 11 25 16,0 0-38-16,0 0-3 0,0 0-1 0,0 0 4 15,3-11-4-15,-3 11 9 0,0 0 2 0,0 0 3 0,0 0-3 16,4-10 0-16,-4 10-1 0,0 0 5 0,0 0-23 15,0 0 45-15,0 0-20 0,0 0-8 0,0 0-6 16,0 0 0-16,0 0 4 0,0 0 4 0,0 0 0 16,0 0 5-16,0 0-7 0,0 0-6 0,0 0-5 15,0 0 3-15,0 0-1 0,0 0 3 0,0 0 5 16,0 0 1-16,0 0-2 0,0 0 2 0,0 0 1 16,0 0-4-16,0 0-1 0,0 0-2 0,0 0 6 15,0 0-6-15,-3-9-6 0,3 9-3 0,0 0 7 16,0 0-7-16,0 0 11 0,-7 7-4 0,7-7 0 15,-9 7 9-15,9-7-15 0,-14 12 13 0,6-5-13 16,0 0 20-16,-1 1-9 0,-1 2 7 0,1 0-9 0,-2 0 9 16,1 2-13-16,1-2 16 0,-1 1-15 15,0 1 7-15,0 1 1 0,1-2-3 0,-2 1 4 0,1 0 1 16,0 1-4-16,-1 0-37 0,2 0 60 0,0 1-9 16,0 1-2-16,0-1-1 0,2 1 1 0,-2-1-7 15,1-2 64-15,1-1-69 0,1 0-7 0,2-4 3 16,4-7 3-16,-8 13 6 0,8-13 0 0,-6 8-2 15,6-8 4-15,0 0 3 0,0 0 11 0,-6 7 0 16,6-7 2-16,0 0-7 0,0 0 1 0,0 0-5 16,0 0 0-16,0 0-8 0,0 0-1 0,0 0-37 15,6-11 48-15,-6 11-7 0,7-9 4 0,-7 9-5 0,5-11 0 16,-5 11-3-16,6-12-2 0,-6 12 5 16,5-13-2-16,-5 13-2 0,6-13 6 0,-6 13-5 15,6-16 1-15,-6 16 0 0,9-16 0 0,-9 16-4 0,7-18-2 16,-3 9 3-16,-4 9 2 0,7-16-2 0,0 7-1 15,-3 1 4-15,1 0-2 0,-1 0-2 0,1 0 0 16,1 1-1-16,-6 7 6 0,11-14 7 0,-5 9-17 16,-6 5 12-16,11-14-14 0,-11 14 14 0,13-12-13 15,-6 5 18-15,-2 0-11 0,2 0 17 0,0 0-13 16,-1-1 6-16,1 1-18 0,-1 1 16 0,1-2-19 16,0 1 20-16,-2 0-22 0,-5 7 24 0,11-13-7 0,-6 7 6 15,-5 6-4-15,12-11-3 0,-12 11 10 0,10-10-17 16,-10 10 4-16,9-7-2 0,-9 7-7 0,0 0 8 15,10-7 8-15,-10 7 4 0,0 0 1 0,0 0-1 16,7-9-3-16,-7 9 0 0,0 0-4 0,0 0 3 16,0 0 4-16,0 0 6 0,6-5 2 0,-6 5-2 15,0 0-52-15,0 0 56 0,0 0-6 0,0 0-3 16,0 0-14-16,0 0 9 0,0 0-2 0,0 0-4 16,0 0-3-16,0 0 1 0,0 0 1 0,0 0 0 0,0 0-5 15,0 0 9-15,0 0-9 0,11-4 6 0,-11 4 2 16,0 0-4-16,0 0 1 0,0 0 3 15,0 0 1-15,14 4-2 0,-14-4 9 0,0 0-12 0,15 1-4 16,-15-1 6-16,17 4 3 0,-6-2 3 0,3 2 12 16,1 0 8-16,2 1 6 0,1 0 6 0,3 2 15 15,1 1-7-15,-1-1-5 0,2 1-8 0,-1 2-1 16,-1 0 20-16,-2-1-36 0,0 2-17 0,-3-1 14 16,2 0-4-16,-3 0 6 0,0-1-18 0,-2 1 21 15,0-3-10-15,0 3 9 0,0-3-15 0,-2-2-8 16,-1 0 2-16,0 1-3 0,-2-1-92 0,-8-5-134 0,15 5-120 15,-15-5-78-15,13 6-139 0,-13-6-126 16,0 0 11-16,16-3-1297 0,-16 3-739 0</inkml:trace>
  <inkml:trace contextRef="#ctx0" brushRef="#br1" timeOffset="82982.89">15265 10060 163 0,'0'0'532'0,"0"0"-98"0,0 0-37 0,0 0-22 0,0 0-45 0,4-10-29 16,-4 10-25-16,0 0-15 0,0 0 7 0,0 0 12 15,0 0-23-15,0 0-16 0,0 0-25 0,0 0-14 16,0 0-18-16,0 0 143 0,0 0-218 0,0 0 164 15,0 0-210-15,0 0-16 0,0 0 18 0,0 0-19 16,0 0 11-16,0 0-20 0,0 0 15 0,0 0-19 0,0 0 14 16,0 0-17-16,0 0 22 0,0 0-14 15,0 0 25-15,0 0-15 0,0 0 23 0,0 0-25 0,6-7 25 16,-6 7-30-16,0 0 18 0,0 0-21 0,0 0 24 16,0 0-34-16,0 0 26 0,0 0-30 0,0 0 28 15,0 0-34-15,0 0-3 0,0 0-8 0,0 0 6 16,0 0 1-16,0 0-6 0,0 0 4 0,0 0-3 15,0 0-1-15,0 0-2 0,0 0 2 0,0 0 5 16,0 0 1-16,0 0-7 0,0 0 2 0,0 0-1 16,0 0 5-16,0 0 0 0,0 0-5 0,0 0 3 15,0 0 4-15,0 0-4 0,0 0 1 0,0 0 2 0,0 0-1 16,0 0 0-16,0 0-4 0,0 0 6 0,0 0-2 16,0 0 5-16,0 0-7 0,0 0 0 15,0 0-5-15,0 0-3 0,0 0 2 0,0 0 1 0,0 0-4 16,0 0 0-16,0 0 9 0,0 0-15 0,0 0 4 15,0 0 1-15,0 0-2 0,0 0 4 0,0 0-2 16,0 0-1-16,0 0 6 0,0 0 3 0,0 0-6 16,0 0 1-16,0 0 3 0,0 0-5 0,0 0 11 15,0 0-1-15,0 0-5 0,0 0 0 0,0 0 7 0,0 0 4 16,0 0-5-16,0 0-6 0,0 0 4 16,0 0-10-16,0 0 9 0,0 0-11 0,0 0 6 15,0 0 0-15,0 0-5 0,0 0-4 0,0 0-1 0,0 0 6 16,0 0-6-16,0 0 5 0,0 0-5 0,0 0 9 15,0 0-6-15,10 4-7 0,-10-4 9 0,0 0 2 16,0 0 2-16,0 0-2 0,0 0-1 0,7 7-10 16,-7-7 14-16,0 0-3 0,7 6-2 0,-7-6 9 15,0 0-6-15,7 9-1 0,-7-9 0 0,0 0-3 16,10 6 0-16,-10-6 2 0,10 7 3 0,-10-7-4 16,7 7 0-16,-7-7-3 0,5 10 2 0,3-5 2 0,-8-5 1 15,12 13-8-15,-12-13 47 0,8 13-52 16,-8-13 45-16,8 17-47 0,-3-9 41 0,-5-8-47 15,9 12 44-15,-9-12-38 0,9 16 37 0,-9-16-43 0,8 14 40 16,-8-14-41-16,8 15 43 0,-8-15-44 0,9 13 47 16,-9-13-47-16,8 12 44 0,-8-12-41 0,7 11 36 15,-7-11-40-15,7 10 48 0,-7-10-48 0,7 8 44 16,-7-8-50-16,0 0 53 0,7 9-44 0,-7-9 43 16,0 0-64-16,0 0 57 0,5 8-37 0,-5-8 45 15,0 0-47-15,0 0 44 0,0 0-46 0,0 0 49 16,0 0-46-16,5 7 41 0,-5-7-49 0,0 0 52 15,0 0-42-15,0 0 40 0,0 0-42 0,0 0 47 16,0 0-44-16,0 0 39 0,0 0-43 0,0 0 52 16,0 0-51-16,0 0 49 0,0 0-49 0,0 0 48 0,0 0-37 15,0 0 34-15,0 0-38 0,0 0 40 0,0 0-44 16,0 0 55-16,0 0-57 0,0 0 41 16,0 0-45-16,0 0 54 0,6-9-54 0,-6 9 46 0,0 0-41 15,6-7 40-15,-6 7-37 0,0 0 44 0,7-11-50 16,-7 11 55-16,4-7-56 0,-4 7 46 0,5-8-41 15,-5 8 37-15,4-9-45 0,-4 9 57 0,5-9-41 16,-5 9 55-16,7-11-40 0,-7 11 62 0,6-13-44 16,-6 13 56-16,8-17-32 0,-2 7 54 0,-2-2-26 0,4 0 55 15,0-3-27-15,0 0 58 0,1-2-31 0,-1 1 58 16,1-1-50-16,-1-3 38 0,0 1-48 16,-2-2 32-16,-1 0-61 0,0 1-15 0,-2-1-14 0,-2 1-13 15,0 0-16-15,-3 2-5 0,-3 2-22 0,0 1-30 16,-6 1-90-16,-6 0-116 0,-5 2-144 0,-4 0-210 15,-5 3-217-15,-7 1-147 0,-5 2-329 0,-8 2-865 16,-5 1-810-16</inkml:trace>
  <inkml:trace contextRef="#ctx0" brushRef="#br1" timeOffset="88669.31">13369 10540 202 0,'0'0'607'0,"0"0"-3"0,4-12-50 0,-4 12-113 0,0 0-97 0,0 0-62 0,0 0-21 0,0 0 53 0,0 0 12 16,7 7-7-16,-7-7-19 0,0 18 20 0,0-6-23 15,0 3 4-15,0 3-2 0,0 4-10 0,-2 2-18 16,2 2-22-16,-1 3-31 0,-1 1-28 0,0 1-13 15,0 2-15-15,0-1 38 0,0 1-58 0,0 0 17 16,1-2-66-16,-1-2 28 0,2-1-65 0,0-3-5 16,-2 0 12-16,2-4 14 0,2-1-66 0,-2-4 34 0,0-1-42 15,2-4 32-15,-2-11-40 0,1 17 40 16,-1-17-38-16,0 0 44 0,-1 13-32 0,1-13 47 0,0 0-12 16,0 0 28-16,0 0-44 0,0 0 25 0,-6-19-50 15,4 7 33-15,0-3-45 0,0-3 38 0,-2-3-41 16,2-3 39-16,0-1-44 0,0-3 23 0,2-3-21 15,0 0 0-15,0-2 0 0,2-2 5 0,0 0 5 16,2-1 5-16,2 0 2 0,-2 0-6 0,3 1 4 16,-1 0-5-16,4 3-5 0,-1 1 6 0,-1 1 33 15,3 4-40-15,1 1 35 0,-1 1-40 0,3 4 38 16,-3 2-39-16,0 4 35 0,1 2-40 0,-2 0 36 0,-1 4-41 16,1 1 41-16,-1 2-37 0,3 1 32 15,0 2-37-15,-12 2 40 0,18 3-42 0,-8 1 38 16,-2 2-33-16,1 3 32 0,-3 2-32 0,2 1 43 0,-4 4-45 15,-2-1 47-15,0 3-40 0,-2 1 13 0,-2 2-7 16,-2 1 4-16,-2-2 4 0,-4 1 1 0,1 1 174 16,-2-1-208-16,-3 0 174 0,-1-2-190 0,1-1 7 15,-1-2 8-15,-1-1 17 0,3-3-5 0,1-2 9 16,1-2 7-16,0-1 1 0,3-1 2 0,0-2 0 16,8-4 2-16,-15 4-12 0,15-4-18 0,0 0-13 15,-12 1 28-15,12-1-71 0,0 0-7 0,0 0-12 0,0 0 0 16,0 0 13-16,2-11 15 0,-2 11 8 15,14-5 19-15,-14 5 10 0,17-3 20 0,-17 3-11 0,21 1 16 16,-12 2 2-16,4 0-6 0,-2-1 11 0,3 2 5 16,-3 0 3-16,2-1 1 0,1 1-2 0,-1 0 1 15,2-1 5-15,-2-1 0 0,0-1 5 0,0 2-10 16,-1-3 13-16,1-1 2 0,-2-2 1 0,0-1-5 16,1 1 6-16,-3-3-3 0,3 0-6 0,-4-2 12 15,1-2-4-15,-3 1 0 0,-3-3 1 0,2 0 177 0,-1-2-215 16,-1-2 12-16,-3 1 0 0,0-1 19 15,-1 0 13-15,0 1 17 0,-4 0 1 0,2-2-5 16,-1 1 19-16,1 1 17 0,1-1-2 0,0 2-8 0,0 1 40 16,0 0-55-16,2 2 25 0,0 11-56 15,2-20 30-15,-2 20-44 0,6-18 37 0,-1 10-48 0,5 0 39 16,-2 0-39-16,1 1 32 0,3 2-42 0,-1-1 42 16,2 2-48-16,1-2-7 0,-1 1 29 0,3 1 38 15,-3 1-44-15,3 0 44 0,-3 0-43 0,3 2 35 16,-3-2 213-16,1 2-265 0,-14 1-36 0,22 1 49 15,-22-1-34-15,17 2 41 0,-17-2-38 0,13 5 46 16,-13-5-38-16,9 10 49 0,-9-10-43 0,2 18 45 16,-2-18-41-16,-2 26 49 0,-1-10-46 0,-1 0 49 15,-1 3-36-15,1 0 2 0,-2 0 1 0,1 2 10 0,-2-3-4 16,2 2 6-16,-1-2 0 0,4 0-2 0,2-2 1 16,-3 0 1-16,3-2-3 0,0-2-5 15,2-2 2-15,-2-10 1 0,5 18 8 0,-5-18-8 0,14 10-13 16,-14-10-28-16,17 4-31 0,-17-4-39 0,27-2-39 15,-11-1-12-15,-2-2 2 0,4-1 8 0,-3-1 15 16,2-3 20-16,-2-2 13 0,1 1 21 0,-1-2 21 16,-1-1 6-16,-1-2 19 0,-2 1 22 0,1-1-13 15,-3 0 31-15,-1-1-3 0,-1 1 54 0,-2-1-7 0,-1 3 63 16,-1 0-3-16,-1 2 72 0,-2 12-54 16,4-18 31-16,-4 18-44 0,0-12 45 0,0 12-56 0,0 0 24 15,2-11-60-15,-2 11 20 0,0 0-57 0,0 0 31 16,0 0-51-16,0 0 45 0,-8 4-62 0,8-4 51 15,-11 16-50-15,6-6 53 0,-2 0-49 0,4 2 6 16,-1 0 3-16,2 1-4 0,-2 0 0 0,4 0-2 16,2-1 61-16,0-1-66 0,1-1 3 0,1-1 2 15,-4-9 3-15,13 14 1 0,-13-14 4 0,16 6-1 16,-16-6-3-16,25-2-10 0,-12-1-11 0,3-3 0 16,-1 0-8-16,-1 0-7 0,0-2 3 0,-3-2 6 15,0 1 8-15,-4-2 4 0,-3 0-4 0,4 0 1 16,-4 0 4-16,-2-2 2 0,-4 2 3 0,-1-2-1 15,-4 2 4-15,1 0 1 0,-1-1 43 0,-2-1-54 0,-1 4 46 16,0-1-54-16,3 3-1 0,-3-1-99 0,2 2-39 16,8 6 87-16,-9-10-294 0,9 10-134 0,0 0-136 15,-8-5-108-15,8 5-137 0,0 0-763 0,0 0-594 16</inkml:trace>
  <inkml:trace contextRef="#ctx0" brushRef="#br1" timeOffset="88905.04">14602 10537 1579 0,'0'0'1344'0,"0"0"-173"0,5-9-209 0,-5 9-185 0,0 0-122 0,0 0-65 15,0 0-5-15,0 0 13 0,0 0-63 0,0 0-42 16,1-11-60-16,-1 11-67 0,0 0-71 0,0 0-52 15,0 0-51-15,0 0-38 0,0 0-46 0,0 0-28 16,0 0-74-16,0 0-115 0,0 0-130 0,0 0-117 16,0 0-203-16,0 0-108 0,0 0-66 0,0 0 114 0,0 0-236 15,4 8-2-15,-4-8-102 0,2 12-278 16,-2-12-371-16,-5 12-576 0</inkml:trace>
  <inkml:trace contextRef="#ctx0" brushRef="#br1" timeOffset="92622.22">11151 9665 344 0,'7'-13'567'0,"1"0"-17"0,-3 2-7 0,1 0-58 0,2 0-54 15,0 2-27-15,1 0 8 0,0 1-37 0,-1 2-27 16,0-1-29-16,-8 7-23 0,10-9-32 0,-10 9-22 15,7-6-14-15,-7 6-24 0,0 0-49 0,0 0 4 16,0 0-56-16,0 0 19 0,8-5-48 0,-8 5 21 0,0 0-31 16,0 0 71-16,3 14-12 0,-3-14 57 0,3 19-55 15,-2-6 45-15,-1 2-41 0,2 5 26 0,-2 0-61 16,1 1 26-16,1 2-53 0,0 2-1 16,1 0 11-16,-1 0-8 0,1 0-28 0,1 2-1 0,0-2-2 15,0-1-10-15,1 0-8 0,0-3-1 0,-1-1-3 16,0-2-5-16,1-2 33 0,-2-4-45 0,1-1 34 15,1 0-40-15,-5-11 39 0,6 14-44 0,-6-14 43 16,5 8-46-16,-5-8 24 0,0 0-10 0,0 0 37 16,11 2-37-16,-11-2 31 0,11-12-49 0,-4 4-12 15,-1-3-6-15,1-2 0 0,2-1 5 0,-2-2-1 16,-1 0 50-16,2-2-49 0,1-1 1 0,-2 0 7 16,1 1 1-16,1 0 7 0,0 1 0 0,1 1 40 0,-2 0-51 15,2 3 48-15,-1 0-43 0,1 1 37 0,2 1-42 16,-3 2 47-16,1 2-44 0,2 2 38 0,-3-1-46 15,0 3 47-15,-9 3-43 0,16-5 39 0,-16 5-26 16,14 0 35-16,-14 0-41 0,13 3 41 0,-13-3-37 16,6 8 48-16,-6-8-42 0,5 14 48 0,-5-14-34 15,2 18 5-15,-2-18 3 0,-2 21 9 0,-3-9-1 16,0 1 1-16,-4 0-6 0,1 1 7 0,-3 0 5 0,-2 0-1 16,0-2-5-16,0 0-5 0,0-1-2 15,-3 0-2-15,3-3-5 0,-2 2 8 0,1-3-8 16,0-1-3-16,0-2-18 0,0-1-81 0,0-1-89 0,0-2-82 15,0 0-66-15,2-1-80 0,0-2-33 0,-1 0 47 16,2-1-316-16,-1 0 64 0,2-2-424 0,1 0-557 16,1-1-587-16</inkml:trace>
  <inkml:trace contextRef="#ctx0" brushRef="#br1" timeOffset="94361.41">15873 10460 467 0,'0'-17'750'0,"0"17"-37"0,0-15-109 0,0 15-102 0,0 0-43 0,1-14-34 0,-1 14-54 16,0 0-85-16,0 0 13 0,0 0-9 0,0 0-51 16,1-10 15-16,-1 10-43 0,0 0 11 0,0 0-55 0,0 0 16 15,0 0-67-15,0 0 18 0,0 0-66 0,0 0 40 16,0 0-20-16,3 15 76 0,-3-15-21 0,-5 19 41 16,3-7-33-16,-1 1 25 0,-1 2-61 0,0 1-8 15,2 0-17-15,-2-1-11 0,0 2-5 0,0-2-4 16,-1 1-9-16,3-2-5 0,-1-1-12 0,1 1-5 15,0 0-2-15,0-4-7 0,2-10-3 0,-1 19-5 16,1-19-8-16,-1 14-2 0,1-14-35 0,0 0 57 16,0 0 2-16,0 14-28 0,0-14-6 0,0 0-1 0,0 0 11 15,0 0 3-15,0 0-7 0,0 0 4 16,0 0-4-16,15-2 2 0,-15 2-4 0,15-8 5 0,-7 3-2 16,4-1-6-16,-2 0-4 0,0-1 3 0,2 0 4 15,-1 1-5-15,0-1 2 0,1 1-3 0,0-1 0 16,2 1-3-16,-1 0 3 0,-1-1-3 0,2 2 4 15,-1 0-7-15,-1 1 7 0,0-1-2 0,-1 3-4 16,-11 2 1-16,20-5 2 0,-20 5-4 0,18-1 2 16,-18 1-2-16,0 0-3 0,17 2 3 0,-17-2-4 15,0 0 8-15,7 7 5 0,-7-7 8 0,-2 13-2 16,-4-5 5-16,-3 1-1 0,-3 3 175 0,-2-1-204 16,-5 2 6-16,-1 0 7 0,-6 0-2 0,-2-1 3 15,-4-1-1-15,-3 0 2 0,-3-3-3 0,-1-1 2 16,-2-3-8-16,-1-1-69 0,0-2-122 0,0-3-122 0,-2-3-126 15,1-3-135-15,1 0-85 0,-3-3-157 0,2-2-201 16,-1-2-907-16,-3 0-721 0</inkml:trace>
  <inkml:trace contextRef="#ctx0" brushRef="#br1" timeOffset="98842.42">16909 10333 453 0,'0'0'780'0,"0"0"-32"0,0 0-136 0,0 0-118 0,3 11-49 0,-3-11-48 0,0 0-47 15,0 0-29-15,17 2-32 0,-17-2-34 0,23-3-15 16,-6 0-48-16,2-1-7 0,3 0-56 0,1-2 0 16,3 1-50-16,2-1 16 0,0 1 128 0,-1 1-202 15,-1-1 126-15,-1 3-276 0,0-1-86 0,-3 1-104 16,-3-2-123-16,0 3-106 0,-2-2-119 0,-17 3-191 15,24 1-516-15,-24-1-474 0</inkml:trace>
  <inkml:trace contextRef="#ctx0" brushRef="#br1" timeOffset="99012.92">17053 10523 531 0,'-5'13'735'0,"5"-13"102"0,0 0-310 0,4 14-122 15,-4-14-34-15,19 5-73 0,-3-3-39 0,0-1 111 16,4-1-245-16,2-1 89 0,3-1-283 0,-1 0-88 0,2-1-91 16,-1 0-99-16,1-1 77 0,-1 1-357 15,-2-2-582-15,-2 3-352 0</inkml:trace>
  <inkml:trace contextRef="#ctx0" brushRef="#br1" timeOffset="100611.46">18339 9595 664 0,'0'0'624'0,"2"-14"-12"0,-2 14-96 0,0 0-82 0,3-13-62 0,-3 13-5 0,0 0-48 15,0 0-32-15,0 0-36 0,6-8-14 16,-6 8-29-16,0 0-10 0,0 0-8 0,11-2 7 0,-11 2-9 15,13 2-17-15,-13-2-23 0,15 3 138 0,-15-3-207 16,18 7-37-16,-18-7 15 0,18 9-29 0,-9-2 26 16,1 1-30-16,-1 2 29 0,2 1-38 0,-1 2 28 15,0-1-27-15,2 5 22 0,-1-2-32 0,0 2 25 16,2 1-32-16,-2-1-5 0,0 1 6 0,1 0 5 16,-1-2-9-16,0 1 6 0,-1 0 6 0,0-1-8 15,1 0 0-15,-1-1 2 0,-1-2 5 0,3-1-6 16,-2-2 1-16,1-2 0 0,0 0 3 0,-2-2-1 15,-1-2 2-15,-8-4 1 0,19 4 4 0,-19-4 1 16,19-4 9-16,-6-4 29 0,-4 1 10 0,0-3 198 16,0-1-175-16,-2-3 12 0,0-2 13 0,0-2-7 0,0-2-8 15,-2-2-13-15,1-2 26 0,-1 0-50 0,1-3 25 16,-2 2-60-16,3-4 38 0,-2 2-55 0,1-1 34 16,-2 2-48-16,1 2 34 0,-3 1-34 0,3 1 33 15,-3 1-65-15,-1 1-21 0,0 3-119 0,-1 0-42 16,-2 3 85-16,1 1-274 0,-3 2-85 0,1 1-117 15,3 10-35-15,-11-12-93 0,11 12-185 0,-16-4-551 16,16 4-520-16</inkml:trace>
  <inkml:trace contextRef="#ctx0" brushRef="#br1" timeOffset="101333.9">19323 9655 4 0,'0'0'441'0,"0"0"144"0,0 0-68 0,0 0-68 0,-7 5-97 0,7-5-69 0,0 0-57 0,0 0-26 0,-2 11-17 16,2-11 12-16,0 0-6 0,0 0 5 0,0 11-3 0,0-11-11 16,0 0 0-16,0 0-4 0,0 0-6 0,0 0-1 15,0 0-4-15,0 0 8 0,4 10-1 0,-4-10 10 16,0 0 4-16,0 0-26 0,0 0 11 0,0 0-38 16,9-6 23-16,-9 6-38 0,7-7 50 0,-7 7-38 15,7-7 57-15,-7 7-105 0,0 0 109 0,5-12-44 16,-5 12 60-16,0 0-41 0,2-11 29 0,-2 11-58 15,0 0 13-15,0 0-28 0,-1-14 23 0,1 14-63 16,0 0 27-16,0 0-63 0,0 0 29 0,0 0-54 16,-2-11 33-16,2 11-50 0,0 0 34 0,0 0-52 15,0 0 38-15,0 0-48 0,0 0 38 0,0 0-86 0,0 0-41 16,0 0-128-16,0 0-23 0,0 0 95 0,-8 8-292 16,8-8-47-16,-4 10-72 0,4-10-107 15,-3 12-104-15,3-12-207 0,0 0-651 0,-2 14-590 0</inkml:trace>
  <inkml:trace contextRef="#ctx0" brushRef="#br1" timeOffset="102076.93">19736 9381 30 0,'0'-17'456'0,"0"17"165"0,0 0-18 0,0-14-45 0,0 14-66 0,0 0-54 0,0 0 12 16,1-12-40-16,-1 12-37 0,0 0-31 15,0 0-28-15,0 0-20 0,0 0-45 0,0 0 16 0,0 0-67 16,0 0 22-16,0 0-66 0,0 0 28 0,0 0-67 16,0 0 25-16,0 0-60 0,0 0 29 0,0 0-61 15,0 0 33-15,0 0-52 0,0 0 36 0,0 0-56 16,0 0 36-16,0 0-55 0,0 0 47 0,0 0-51 15,0 0 43-15,0 0-50 0,0 0 52 0,0 0-54 0,0 0 55 16,0 0-42-16,0 0 44 0,0 0-44 16,-1 18 37-16,1-18-35 0,-1 20 56 0,0-6-54 15,1 3 49-15,-2 2-58 0,0 2 55 0,0 1-61 0,-1 2 58 16,1 1-53-16,0 0 51 0,1 0-48 16,1 1 43-16,-1-1-44 0,2-1 42 0,-1-2-51 0,1-1 52 15,1-2-48-15,2-2 0 0,-1-2-7 0,0-2-19 16,0-2-26-16,-3-11-9 0,6 15 3 0,-6-15 10 15,4 9 6-15,-4-9-2 0,0 0-19 0,12-3 20 16,-12 3-20-16,9-14 30 0,-4 4-13 0,1 0 44 16,-1-2 155-16,5 0-182 0,-4-2 160 0,-1-1-176 0,1 0 15 15,1 0 6-15,-2 0 13 0,3 0 2 0,4 1 8 16,-3 1 2-16,1 1 1 0,-1 1-4 16,3 0 8-16,-2 1 5 0,2 2-3 0,0 1 3 0,0 0 0 15,0 3 0-15,1 1 0 0,0 1-3 0,-13 2 11 16,22 4-6-16,-9-1 2 0,0 2 4 0,-2 2 0 15,0 3 2-15,-2 0-1 0,-2 3 6 0,-1 0-4 16,-1 1 8-16,0 0-6 0,-3 2-1 0,-2-2-8 16,-2 1 34-16,-1-2-21 0,-2 0 35 0,-1 1-29 15,-1-3 50-15,-4 1-38 0,-3-1 31 0,-3 0-44 16,-3-1 33-16,-3-2-43 0,-2 1-10 0,0-3-24 16,-3-1-82-16,-1 0-68 0,-1-3 49 0,0 0-325 15,0-1-132-15,1-1-115 0,0-2-231 0,1 0-594 16,1-3-539-16</inkml:trace>
  <inkml:trace contextRef="#ctx0" brushRef="#br1" timeOffset="103078.21">18506 10340 1 0,'0'0'306'0,"-17"2"80"0,17-2 5 0,-13 0-36 0,13 0-14 15,-12 1-46-15,12-1-15 0,0 0-12 0,-16-1-11 16,16 1-1-16,0 0 32 0,0 0 16 0,0 0-4 15,0 0-12-15,-10 1-6 0,10-1-15 0,0 0-16 16,0 0-9-16,0 0-33 0,0 0 20 0,0 0-33 0,0 0 21 16,0 0-59-16,0 0 51 0,12 1-40 15,-12-1 76-15,24-1-40 0,-5 0 44 0,6-2-36 16,5 0 16-16,5 0-47 0,7 0 37 0,7 1-44 0,6-3 40 16,5 1-45-16,5 0 31 0,7 0-73 0,3-1 36 15,1-1-66-15,5 2 34 0,0-3-69 0,3 0 44 16,1 0-68-16,1 1 50 0,0-1 5 0,2 1-86 15,-2 0 45-15,0-1-53 0,-2 1 45 0,-3 0-55 16,-4 0 50-16,-1 0-56 0,-5 1 52 0,-3 1-59 16,-5-1 49-16,-4 1 147 0,-5 0-187 0,-7 1 1 15,-6-1 2-15,-8 1-2 0,-5 1-18 0,-8-2-33 0,-3 2-38 16,-7 1-72-16,-10 1-104 0,15-9-41 0,-15 9-129 16,0 0-41-16,-7-16-69 0,-2 11-52 0,-3 3-43 15,-6-2-79-15,-3 2-96 0,-1 1-166 0,-4 0-609 16,0 1-573-16</inkml:trace>
  <inkml:trace contextRef="#ctx0" brushRef="#br1" timeOffset="104512.92">19207 10792 304 0,'0'0'597'0,"0"0"25"0,-2-14-13 0,2 14 62 0,0 0-235 0,0 0 2 16,-1-15-7-16,1 15-49 0,0 0-4 0,-1-12-36 0,1 12-1 16,0 0-9-16,0 0-3 0,1-12 38 0,-1 12-25 15,0 0 5-15,0 0-30 0,0 0-13 16,2-10-28-16,-2 10-24 0,0 0-29 0,0 0-21 0,0 0-25 15,0 0-23-15,0 0-19 0,0 0-18 0,0 0-15 16,0 0-12-16,0 0-12 0,0 0-13 0,0 0-14 16,0 0-13-16,0 0-7 0,0 0-11 0,0 0 1 15,0 0 7-15,-1 21 33 0,0-6 17 0,1 3-2 16,-1 3-6-16,-1 4 36 0,0 0-67 0,2 2 44 16,-2 2-66-16,1 2 44 0,-1-2-53 0,2 2 47 15,-2-2-61-15,1 1 51 0,-1-3-60 0,2 0 6 16,-1-4 2-16,0 1 0 0,1-3 7 0,0-2-5 0,0-2 3 15,0-2-57-15,0-15-92 0,0 21-102 0,0-21-116 16,0 15-109-16,0-15-63 0,0 0-80 0,4 9-93 16,-4-9-33-16,0 0-103 0,13-10-142 0,-7 2-963 15,2-4-728-15</inkml:trace>
  <inkml:trace contextRef="#ctx0" brushRef="#br1" timeOffset="105046.52">19514 10766 95 0,'0'0'533'0,"3"-12"100"0,-3 12 10 0,2-11-103 0,-2 11-53 0,0 0-61 0,3-13 13 16,-3 13-46-16,0 0-15 0,1-11-12 0,-1 11-12 0,0 0-16 15,0 0-21-15,0 0-2 0,0 0 130 0,1-12-210 16,-1 12 134-16,0 0-212 0,0 0 167 0,0 0-231 16,0 0 159-16,0 0-222 0,0 0 166 0,0 0-198 15,0 0 166-15,0 0-203 0,0 0 198 0,0 0-221 16,0 0 13-16,8 6 29 0,-8-6 51 0,-1 16 30 16,0-3 8-16,-1 1-1 0,-1 3-4 0,-2 3-5 15,1 1-1-15,-3 1-5 0,3 2 3 0,0 1-4 0,-1 0 1 16,1 0 31-16,-1 0-50 0,2-3 41 15,-1 1-54-15,-1-2 40 0,2 1-52 0,1-2 40 16,-1-2-46-16,1-1-2 0,1-1-1 0,0-4 3 0,0 0-2 16,1-12-2-16,1 18-6 0,-1-18-9 0,0 13-47 15,0-13-62-15,0 0-81 0,3 11-98 0,-3-11-96 16,0 0-114-16,12-3-89 0,-12 3-89 0,16-9-111 16,-9 1 47-16,4-1-1265 0,-1 0-758 0</inkml:trace>
  <inkml:trace contextRef="#ctx0" brushRef="#br1" timeOffset="105922.22">19751 10735 308 0,'8'-10'653'0,"-8"10"3"0,8-8-31 16,-8 8-120-16,7-9-54 0,-7 9-14 0,7-5-15 0,-7 5-51 0,0 0-27 15,8-6-31-15,-8 6-35 0,0 0-22 0,0 0-39 16,0 0-39-16,0 0-27 0,0 0-19 0,0 0-11 16,0 0 10-16,8 7 9 0,-8-7-3 0,-1 15 13 0,-1-4-5 15,1 2-21-15,-2 2-13 0,1 1-14 16,-3 1-16-16,2-1-7 0,-1 1-23 0,0 0-10 15,1 0-3-15,1-1-9 0,-2 1-5 0,1-3-2 0,0 1 31 16,0-2-49-16,1-2 42 0,2-11-61 0,-2 20 43 16,2-20-42-16,-1 12 46 0,1-12-50 15,0 0 41-15,2 13-43 0,-2-13-8 0,0 0 4 0,0 0-6 16,0 0 4-16,0 0-11 0,14-3-29 0,-14 3 45 16,13-12 23-16,-6 4-55 0,3-1 15 0,-2-1 12 15,-1-1-4-15,3 0 9 0,2-2 5 0,-3 0 5 16,2 0 2-16,-1 0-2 0,0 0 9 0,2 0-5 15,-1 2 13-15,0-6 9 0,1 6-11 0,-1 0 3 16,0 1 2-16,1 3 7 0,-2 0-1 0,1 0 6 16,-1 2-4-16,-2 1-7 0,-8 4 6 0,17-6-2 0,-17 6-2 15,13-1-3-15,-13 1-16 0,12 1 15 0,-12-1 3 16,10 7-3-16,-10-7-5 0,6 11 8 0,-6-11 9 16,3 16-10-16,-3-16 6 0,0 22-8 0,-2-10 0 15,-1 1 2-15,-3 1-2 0,1 0 1 0,-3 0-1 16,0-1 46-16,-2 1-45 0,-2 2 41 0,-1-3-49 15,-1 1 47-15,1-3-49 0,-1 2 36 0,-2-2-38 16,2-2 41-16,-1 0-45 0,1-2 41 0,1-1-49 16,0-1 36-16,1-1-50 0,1-1-14 0,11-3-131 0,-20 1-76 15,20-1-54-15,-17-6 94 0,17 6-293 0,-14-12-114 16,9 4-86-16,1-3-119 0,1-1-228 16,0 0-296-16,3-1-463 0</inkml:trace>
  <inkml:trace contextRef="#ctx0" brushRef="#br1" timeOffset="106296.93">20192 10578 251 0,'0'0'629'0,"12"-4"11"0,-12 4-46 0,11-4-95 0,-11 4-71 16,0 0-18-16,16-1 138 0,-16 1-240 0,0 0-41 16,9 4 23-16,-9-4-17 0,7 6 23 0,-7-6-41 15,3 14-9-15,-3-14-18 0,-2 22-10 0,2-8 159 16,-1 1-218-16,-1 2-8 0,1 0-16 0,-1 1-12 16,-1-1-50-16,0 1 44 0,0 1-8 0,-1-1-12 15,0 0-11-15,1 0-14 0,-2-1-7 0,1-1-19 16,0-1-10-16,1-1-4 0,0-1 34 0,1-1-54 0,0-3 27 15,2-9-41-15,-3 15 35 0,3-15-46 0,0 0-7 16,-2 13-108-16,2-13-68 0,0 0-68 16,0 0-64-16,0 0 79 0,13-2-321 0,-13 2-132 0,17-11-101 15,-8 4-206-15,2-2-578 0,0 0-566 0</inkml:trace>
  <inkml:trace contextRef="#ctx0" brushRef="#br1" timeOffset="106577.62">20450 10626 316 0,'4'-12'645'0,"-4"12"169"0,4-9-221 15,-4 9-99-15,0 0-13 0,0 0-16 16,0 0-18-16,3-9-55 0,-3 9-37 0,0 0-43 0,0 0-20 16,0 0-36-16,0 0-23 0,0 0-3 0,0 0 44 15,0 0 10-15,0 16 7 0,0-16-19 0,-3 23 6 16,1-10-28-16,-1 2-8 0,1 2-8 0,-1 0-21 15,-1 2-13-15,0 1-7 0,0-1-16 0,0 1-12 16,0 1-17-16,0-2-23 0,-5 3-12 0,5-4-17 16,1 1-17-16,-1-1 34 0,1-2-70 0,0 2 47 15,1-3-70-15,-2-1 41 0,2-2-60 0,0-1 53 16,-1-2-62-16,3-9-4 0,-4 12-18 0,4-12-69 0,0 0-76 16,-3 13-87-16,3-13-118 0,0 0-124 15,0 0-152-15,0 0-174 0,15-7-67 0,-7 0-193 16,4-2-1100-16,-3-2-834 0</inkml:trace>
  <inkml:trace contextRef="#ctx0" brushRef="#br1" timeOffset="106982.57">20631 10517 344 0,'0'0'767'16,"0"0"-22"-16,2-12-87 0,-2 12-127 0,0 0-56 16,0 0-61-16,0 0-65 0,0 0-53 0,0 0-37 15,0 0-37-15,0 0-41 0,0 0-29 0,0 0 16 16,0 0-2-16,7 7 11 0,-7-7-41 0,2 13-4 16,-2-13-37-16,-4 17 24 0,6-6-46 0,-2-11-16 15,1 23 1-15,-1-23-9 0,-1 22-7 0,1-22-2 16,-1 21-6-16,1-21 2 0,-1 20 5 0,1-20 7 15,0 16 11-15,0-16 16 0,0 0 13 0,2 14 49 16,-2-14 44-16,0 0 67 0,0 0 15 0,0 0-14 0,16 0-30 16,-6-3-26-16,1-2-21 0,5-3-4 15,0 1-17-15,2-2-10 0,1 2-13 0,-1 0-16 0,3-1-11 16,-1 0-15-16,-1 1-19 0,0 0-13 0,-1 0-16 16,-1 1-6-16,-2 1 32 0,-1 0-66 0,-1 0-3 15,-1 1-115-15,-12 4-44 0,17-5-134 0,-17 5-104 16,12-3-72-16,-12 3-66 0,0 0 98 0,0 0-241 15,0 0-83-15,0 0-54 0,0 0-95 0,0 0-810 16,-11 4-625-16</inkml:trace>
  <inkml:trace contextRef="#ctx0" brushRef="#br1" timeOffset="108376.75">21313 10110 140 0,'0'0'586'0,"0"0"63"0,0 0-20 0,0 0-104 0,0 0-87 0,0 0-43 15,10 2-19-15,-10-2-42 0,0 0-39 0,0 0-21 16,0 0-25-16,0 0-31 0,0 0-13 0,0 0-18 16,0 0-23-16,0 0 151 0,0 0-210 0,0 0-22 15,0 0 19-15,0 0-32 0,0 0 15 0,0 0-16 16,0 0 15-16,0 0-26 0,0 0 46 0,0 0-19 15,0 0 71-15,0 0-46 0,0 0 33 0,0 0-56 16,2-12 38-16,-2 12-38 0,0 0 52 0,-2-14-36 16,2 14 28-16,-3-10-13 0,3 10 27 0,0 0-60 0,-5-12 19 15,5 12-54-15,0 0 24 0,-6-8-50 16,6 8 33-16,0 0-53 0,0 0 30 0,0 0-45 16,-6-7 38-16,6 7-54 0,0 0 38 0,0 0-33 0,0 0 36 15,0 0-40-15,-9 9 35 0,9-9-33 0,-4 9 40 16,4-9-47-16,-4 11 35 0,4-11-54 0,0 0 32 15,-2 14-52-15,2-14 33 0,0 0-54 0,1 12 34 16,-1-12-53-16,0 0 44 0,3 9-64 0,-3-9 50 16,0 0-39-16,0 0 63 0,0 0-35 0,0 0 61 15,5 8-37-15,-5-8 62 0,0 0-40 0,0 0 12 16,0 0 13-16,0 0 51 0,0 0-45 0,0 0 38 0,0 0-40 16,0 0 44-16,0 0-47 0,0 0 48 15,0 0-60-15,-7-8 40 0,7 8-34 0,0 0 49 0,0 0-52 16,0 0 1-16,0 0-10 0,0 0 12 0,0 0-79 15,0 0-10-15,0 0 90 0,0 0-280 0,0 0-102 16,0 0-162-16,0 0-182 0,5-7-365 0,-5 7-463 16,0 0-563-16</inkml:trace>
  <inkml:trace contextRef="#ctx0" brushRef="#br1" timeOffset="109279.38">21846 9783 456 0,'0'0'721'0,"3"-20"-9"0,-3 20-87 0,3-14-88 0,-3 14-22 0,3-10-39 0,-3 10-47 0,0 0-39 16,0 0-27-16,0 0-64 0,3-11-1 0,-3 11-72 15,0 0 9-15,0 0-79 0,0 0-1 0,0 0-65 16,0 0 19-16,0 0-51 0,0 0 51 0,4 9-24 16,-4-9 59-16,2 15-49 0,-2-15 36 0,2 22-31 15,0-10 36-15,-2 3-51 0,0 0-5 0,0 1-11 16,1 3-6-16,-2 1-20 0,1 1-2 0,1 0-4 16,0 0 27-16,-3 1-52 0,2-2 38 0,-1 1-48 15,1 0 35-15,0-1-52 0,-1-2 42 0,-1 0-34 0,1-2 33 16,-1 0-47-16,0-3 47 0,0-1-55 0,1-1 42 15,1-11-59-15,-4 15 31 0,4-15-61 16,-4 11 50-16,4-11-46 0,0 0 65 0,0 0-49 0,0 0 61 16,0 0-38-16,0 0 49 0,0 0-54 0,0 0 43 15,6-8-54-15,-1-1 44 0,-1 0-41 0,3-1 58 16,-1-1-46-16,3-2 46 0,-1 1-43 0,1 1 44 16,0-1-52-16,1 1 57 0,-1-1-47 0,0 1 52 15,2 1-43-15,-2 1 1 0,0 1 6 0,1 1 2 16,-2-1-4-16,0 1 5 0,-1 3 3 0,-7 4 0 15,16-8 2-15,-16 8 0 0,11-7-6 0,-11 7 0 0,0 0-1 16,16 0 0-16,-16 0-3 0,0 0 7 0,14 4-2 16,-14-4 11-16,10 7-3 0,-10-7-5 15,10 8 0-15,-10-8 1 0,10 10-5 0,-10-10 9 0,5 14-1 16,-5-14 2-16,2 15-6 0,-2-15 7 0,-2 17 44 16,2-17-53-16,-6 15 49 0,1-6 6 0,0 0-26 15,-2 0-39-15,-2-1 53 0,1 0-52 0,-2-1 46 16,-2 0-46-16,1-1 53 0,-2-1-52 0,0 1 61 15,-1-1-66-15,1-1 54 0,-1-1-50 0,-1-1 50 0,1 0-47 16,-1-2 41-16,1 0-85 0,-2-2-48 16,2-1 64-16,-1-1-298 0,1-2-124 0,0-1-187 15,0-1-188-15,1-2-345 0,3 0-464 0,-3-1-590 0</inkml:trace>
  <inkml:trace contextRef="#ctx0" brushRef="#br1" timeOffset="121422.61">9979 8730 20 0,'-18'-61'132'0,"-1"2"-63"0,-1 2-81 0,1 0 27 0,-3 1-95 16,-1 1 30-16</inkml:trace>
  <inkml:trace contextRef="#ctx0" brushRef="#br1" timeOffset="121866.17">9303 7803 271 0,'-72'-38'298'0,"0"4"24"16,2 4-60-16,0 3-31 0,1 4-8 0,1 1-27 16,3 6-20-16,2 1-16 0,5 5-16 0,4 0-13 15,2 4-27-15,4 4-21 0,6 0-14 0,5 3-15 16,4 2-12-16,4 3-5 0,4 1-10 0,4 1-7 16,4 1-8-16,2 1 2 0,4 0 2 0,2 2-12 0,2-1 1 15,4 3-3-15,0-3-10 0,2 2 42 16,0-1-36-16,2 0 1 0,0 1-3 0,2-2 2 0,-1 0 1 15,2-1 8-15,0-2-5 0,1 0 0 0,-5-8-9 16,7 14 12-16,-7-14 0 0,7 11 3 0,-7-11 9 16,7 5 6-16,-7-5 7 0,0 0-2 0,0 0-3 15,0 0 6-15,9 8-10 0,-9-8-5 0,0 0 0 16,0 0-5-16,0 0-7 0,0 0-11 0,0 0-27 16,0 0-19-16,0 0-30 0,0 0-22 0,0 0-12 15,0 0-7-15,0 0 5 0,0 0-4 0,-4-9 14 16,4 9 15-16,0 0 37 0,-11-7-61 0,11 7 34 15,0 0 12-15,-10-6 14 0,10 6 14 0,-10-3 7 0,10 3 8 16,-12-6 8-16,12 6 4 0,-10-4 4 16,10 4 0-16,-8-4 6 0,8 4 6 0,0 0 2 0,-10-7-2 15,10 7 0-15,0 0-15 0,-6-9-10 0,6 9-4 16,0 0-24-16,-2-11-9 0,2 11-12 0,0 0-1 16,0 0 4-16,0-13-7 0,0 13 15 0,0 0 7 15,2-16 24-15,-2 16 59 0,2-10 10 0,-2 10-3 16,0 0 15-16,0-15-16 0,0 15-9 0,0 0-14 15,0-12-47-15,0 12-132 0,0 0-274 0,0-16 95 16</inkml:trace>
  <inkml:trace contextRef="#ctx0" brushRef="#br1" timeOffset="123439.14">9694 9307 765 0,'0'0'870'0,"0"0"-98"0,0 0-160 0,11-6-80 0,-3 1-88 0,2-1-80 0,1-1-69 0,1-1-44 15,2-2-36-15,0 1-35 0,2-4-15 0,0-1-21 16,3 0 0-16,1-2-26 0,-1-5 35 0,3 0-14 16,0-2 25-16,0-1-42 0,0-4 31 0,0-1-70 15,-3-2 34-15,1-2-53 0,-1-3 31 0,-3-3 138 0,-1-3-181 16,-2-3-31-16,-2-3 120 0,-2-2-145 15,-5-2-42-15,-3-3 55 0,-2 1-37 0,-5-2 3 16,-4 1 6-16,-4 0 52 0,-6 2-4 0,-3 1-8 0,-6 3-8 16,-8 1-3-16,-3 2-15 0,-6 3 4 15,-5 2-8-15,-6 3 9 0,-3 1-5 0,-3 4-4 16,-4 0-5-16,-1 2-50 0,-8 3-37 0,-2 0-27 0,-6 1 22 16,-3 1 0-16,-3 4 38 0,-1 1-2 0,0 2 15 15,4 3 7-15,0 1 10 0,1 2 17 0,3 2-9 16,8 2 7-16,6 0 8 0,8 4 5 0,10 0-1 15,10 0-2-15,9 2-1 0,6 2 5 0,5 1-15 16,4 1 22-16,5 1-17 0,12-2 24 0,-13 6-19 0,13-6 18 16,-7 10-9-16,7-10 2 0,5 14-7 15,-5-14 14-15,9 14-15 0,-4-8 15 0,3 1-13 0,0-1 16 16,-1 0-12-16,7 0 7 0,-14-6-10 16,11 9 12-16,-11-9-12 0,12 8 8 0,-12-8-25 0,8 6 5 15,-8-6-16-15,0 0 5 0,10 6 3 0,-10-6-8 16,0 0 4-16,0 0-11 0,0 0-20 0,0 0-22 15,0 0-28-15,0 0-15 0,0 0-9 0,0 0-7 16,0 0-6-16,0 0-15 0,0 0-25 0,0 0 11 16,0 0 21-16,0 0 28 0,0 0 24 0,2-10 20 15,-2 10 18-15,0 0 14 0,0 0 8 0,1-15 12 16,-1 15 9-16,2-11 20 0,-2 11 21 0,2-13 18 16,-2 13 18-16,1-12-1 0,-1 12 20 0,2-16-8 15,-2 16 8-15,0-14 2 0,0 14 6 0,-1-13 16 0,1 13-17 16,-3-12-5-16,3 12-10 0,-4-11-8 15,4 11-8-15,-7-9-3 0,7 9-9 0,-7-7 1 0,7 7-6 16,-10-4 4-16,10 4-9 0,-9-4 12 0,9 4-10 16,0 0 1-16,-14-2-11 0,14 2 1 0,0 0-7 15,-15 6 1-15,15-6-6 0,-17 7 5 0,7-1-3 16,-2 2 7-16,-2 2 3 0,-2-1 1 0,-2 3-2 16,-1-1 3-16,-2 3-7 0,-2 0 1 0,-1 1-3 15,1-2-1-15,-1 2 4 0,0 0-3 0,0-1-3 16,1-3-2-16,1 1 1 0,2-3 0 0,2 0-1 15,1-2-1-15,2-2 4 0,3 0-1 0,1-2 7 0,11-3 21 16,-14 5 28-16,14-5 29 0,0 0-1 0,0 0-19 16,-11-4-15-16,11 4-20 0,6-14 5 0,1 5-17 15,3-3-13-15,4 1 4 0,2-4-12 0,3 1 0 16,2-1-1-16,0-2-9 0,3 1 7 0,1 0-9 16,0-2 15-16,0 1-8 0,-1 0 8 0,0 1-10 15,0-1 9-15,-2 0-10 0,-1 2 7 0,0-1-10 16,-2 2 9-16,-1 0-2 0,-1 0 5 0,-2 1-3 15,-1 1 4-15,-3 1 2 0,-1 3 7 0,-1 0 20 16,-2 2 13-16,-7 6 2 0,10-8 4 0,-10 8-42 16,0 0 5-16,11-6-6 0,-11 6-8 0,0 0 5 0,13 9-15 15,-8-3 16-15,1 2-12 0,1 1 9 0,0 3-2 16,0 1 6-16,1 2-8 0,1-2-1 0,0 2 6 16,0-1 0-16,1 1 0 0,2-1 7 0,-1 0 13 15,1-2 18-15,0 0 23 0,0-1-13 0,4-3 0 16,-3 1-2-16,-1-1 0 0,-2-5 15 0,1 3-4 15,-1-2 1-15,-10-4 3 0,15 7-5 0,-15-7 17 16,0 0 10-16,15 1 6 0,-15-1-6 0,0 0 11 16,0 0-13-16,10-5-11 0,-10 5-17 0,0 0-5 15,0 0-13-15,1-14-11 0,-1 14-9 0,0 0-5 16,-4-12-5-16,4 12-6 0,0 0-7 0,-6-11-26 16,6 11-19-16,-7-8-10 0,7 8-18 0,-7-7-5 0,7 7 149 15,0 0-181-15,-10-8 168 0,10 8-201 0,-10-3-5 16,10 3 15-16,-16-2 24 0,16 2 15 0,-19 1 15 15,19-1 14-15,-22 3 6 0,22-3 10 0,-22 1 15 16,10 0 4-16,-1 0 2 0,13-1 6 0,-25 2 7 16,12-2-4-16,-1 0 14 0,-1 0 2 0,0 0-1 15,-1 0-5-15,2 1 3 0,-2 0 3 0,2 0-4 16,-1 1-1-16,1 1 8 0,-1-1-6 0,1 3 6 0,0-1-3 16,1 1 8-16,-1 1-8 0,2 0 10 0,1 1-13 15,0-2 13-15,3 1-21 0,1 1 18 16,7-7-16-16,-9 9 12 0,9-9-12 0,0 0 16 0,-4 10-17 15,4-10 31-15,12 10-3 0,-5-5 27 0,11-3 2 16,3 2 8-16,4-3-16 0,4 2 10 0,2 0-23 16,1 0 5-16,2-1-8 0,-1 0-3 0,1 1 6 15,3 0-14-15,-2 1-1 0,0 2-2 0,0-2-4 16,0 3-2-16,-1 0-3 0,-2 1-50 0,0-1-107 16,-5 1-135-16,-2 1-188 0,-5 1-173 0,-6 0-183 15,-5 2-1024-15,-7-4-686 0</inkml:trace>
  <inkml:trace contextRef="#ctx0" brushRef="#br1" timeOffset="125389.19">10800 12661 257 0,'3'-21'536'0,"0"4"3"16,-2 3 16-16,0 2-74 0,-1 12-83 0,3-18-75 0,-3 18-54 0,0 0-45 0,2-11-36 15,-2 11 4-15,0 0 27 0,-3 14 23 0,1-5 3 16,0 4-2-16,-2 3-12 0,0 3-15 0,-2 2-3 16,-1 3-19-16,0 2 1 0,-2 1-17 0,-3 2-14 15,-3 2-8-15,0 0-5 0,3 1-57 0,-7 2 36 16,0 0-13-16,-3-1-9 0,0 1-9 0,-2 0-13 0,-1-1-10 15,-1-5-12-15,-2 2 20 0,1-4-24 16,0-1-1-16,0-5 7 0,0-3 17 0,2-4 35 16,0-4 29-16,0-5-9 0,0-5 0 0,1-4-19 0,1-8-22 15,-1-2-21-15,2-7-14 0,0-4-6 0,3-5-18 16,2-3-11-16,4-3-32 0,4-2 35 0,2-3-4 16,7-2-5-16,2-2-7 0,7 0-11 0,3 0-1 15,3 2 2-15,2 1 0 0,5 1-14 0,2 2 3 16,3 4 4-16,3 2-18 0,3 3 3 0,2 4 1 15,0 4 0-15,1 3 3 0,0 5 19 0,0 4-22 16,-1 4-2-16,0 1-25 0,-2 5-109 0,-1 2-112 0,0 3-140 16,-2 5-120-16,-1 2-106 0,-4 4-159 15,1 3 19-15,-1 2-1310 0,-6 4-782 0</inkml:trace>
  <inkml:trace contextRef="#ctx0" brushRef="#br1" timeOffset="126029.89">11213 12600 319 0,'0'0'711'0,"7"-9"-36"0,-7 9-105 0,0 0-115 0,0 0-96 0,11 5-50 15,-11-5-51-15,4 15-49 0,-4-15-40 0,5 22-29 0,-4-8-14 16,2 4-16-16,-2 1 6 0,1 2-10 15,0 1-6-15,-1 1-4 0,0 1-7 0,-1 2 13 16,0-2-11-16,-1 0 7 0,0 1 0 0,-1-1 7 0,0 0-5 16,-2-3-7-16,1-1-4 0,-1 0-12 0,-1-4-10 15,0 0-5-15,1-4-8 0,1-2-4 0,-4-1 3 16,7-9 26-16,-1 12 56 0,1-12 44 0,0 0-10 16,0 0-24-16,-10-3-28 0,5-5-30 0,3-4-54 15,-1-1 34-15,1-4-60 0,2-2 45 0,3-2-53 0,1-3 39 16,5 0-11-16,1 0-5 0,1-1-12 15,3 2 1-15,0-1-14 0,5 2-3 0,-2 1-7 16,1 0 0-16,2 4 1 0,-2 1-8 0,3 2 2 0,0 2 4 16,-4 3 4-16,4 1 6 0,0 3-10 0,0 1-2 15,-1 2 9-15,2 2-4 0,-3 3 7 0,1 1 0 16,-2 2-2-16,-2 2 1 0,0 3-2 0,-4-1 15 16,-2 2-8-16,4 0-3 0,-11 3 6 0,0-3-1 15,-2 3 5-15,-3-3-6 0,-3 0 12 0,-1-1-6 16,-4 1 2-16,-1-1 8 0,-3-1-8 0,1-2-1 15,-1-2 5-15,0-1-3 0,0-2 1 0,2 1-9 16,12-4 0-16,-18 0-43 0,18 0-48 0,-18-6-56 16,18 6-71-16,-10-10-47 0,9 0-82 0,1 10-67 15,0-17-76-15,4 6-79 0,3 0-105 0,1-2-177 0,4 2-400 16,0-2-396-16</inkml:trace>
  <inkml:trace contextRef="#ctx0" brushRef="#br1" timeOffset="126310.98">12023 12382 207 0,'17'-31'694'0,"-4"5"25"0,-1 2-44 0,-4 3-98 0,-2 2-68 0,-1 2-16 0,0 3-54 16,-2 1-41-16,-1 3-28 0,-2 10-36 0,1-16 0 16,-1 16-91-16,5-9-24 0,-5 9-82 0,0 0-6 15,0 0-55-15,0 0 23 0,-8 15-42 0,2 0 48 0,-1 3 126 16,1 4-187-16,-1 3 21 0,-1 3 11 15,0 4 4-15,-1 3-15 0,1 2-3 0,-2 1-7 0,0 3-16 16,1 0 0-16,-5 0-6 0,5 1-4 0,-2-1-5 16,1 0-3-16,-1-1-3 0,1-1-46 0,0-1 50 15,-1-1-55-15,1-1 4 0,0-3-106 0,0-2-25 16,0-4-70-16,0-1-50 0,1-5-81 0,0-2-68 16,3-7-47-16,-2 1-51 0,3-2-44 0,0-5-85 0,5-6 36 15,-11 4-664-15,11-4-432 0</inkml:trace>
  <inkml:trace contextRef="#ctx0" brushRef="#br1" timeOffset="127215.85">11698 12830 201 0,'-2'-20'648'0,"2"1"-156"0,0 1 2 0,2 1-100 16,2 1-65-16,1-1-64 0,3 0-43 0,4 1-32 16,1-1-14-16,3 2-34 0,2-1-25 0,3 1-20 15,3 0-11-15,3-1-13 0,2 0 0 0,1 0-11 16,3-1-7-16,1-1-2 0,2 0-4 0,-2-1-9 15,2-1-4-15,-1 1-1 0,-1 0-12 0,0-1 0 16,-3-1-9-16,-2 2 6 0,-4-2-6 0,2 0 7 16,-5-1-7-16,-6 1 26 0,0-1 29 0,-3 2 39 15,-1 0 31-15,-4 0-8 0,-3 2 5 0,-3-1-3 0,-2 2 8 16,-2 0-2-16,-2 3 5 0,-1-1 7 0,-1 1 6 16,-2 3-1-16,2 1 7 0,-1 0-6 0,-1 3-21 15,8 7-19-15,-13-9-26 0,13 9-24 0,-12-3-21 16,12 3-6-16,-11 6-15 0,3 0-1 0,2 5-2 15,-1 2 0-15,1 4-31 0,0 1 46 0,2 5-34 16,-1 4 45-16,1 2 127 0,0 5-171 0,-1 0 5 16,2 3 3-16,-3 4 3 0,0 0-1 0,1 2-5 0,-1 0 3 15,1 0-9-15,-1 1 3 0,1-3 3 0,0 1 3 16,-1-1-7-16,1-2 4 0,-2-2 5 16,0-1-48-16,-1-2 41 0,1-2-35 0,-2-2 54 0,1-3-53 15,2-3 52-15,-2-2-52 0,3-5 56 0,1-2-10 16,-2-2-2-16,4-5-1 0,2-8 57 15,-6 13-60-15,6-13 5 0,0 0-11 0,0 0-72 0,0 0 29 16,-6-13-41-16,7 0 50 0,2-3-29 0,1-4 45 16,2-1 148-16,4-3-174 0,-1 0 6 0,5-2 7 15,-3 0 3-15,2 1 3 0,1 1 4 0,-1 0 3 16,3 2 8-16,-3 1-7 0,3 1 4 0,-3 1 2 16,0 3 1-16,0 0 5 0,-1 3 10 0,0 2-4 15,-3 2 2-15,0 0-2 0,0 4-3 0,-9 5-2 16,13-7-1-16,-13 7-4 0,0 0 11 0,13 1-9 0,-13-1 5 15,8 13 5-15,-8-13 3 0,2 21 8 0,-2-6 4 16,-2 2-10-16,-2 3 0 0,0-2-1 0,0 4-5 16,-2-1 2-16,3 3-1 0,-3-2-7 0,2 2 5 15,1-2-51-15,0-1 54 0,3 0-50 0,0-2 43 16,3-3-67-16,0-1 21 0,3-2 122 0,-2-4-183 16,5-1-3-16,1-2-6 0,1-3-24 0,2-3-32 15,5-2-27-15,0-2-20 0,-2-4-1 0,4-1 15 16,-2-2 35-16,2-1 44 0,0-2 16 0,-2-3 26 15,0 0 9-15,-3-2 24 0,0 0 4 0,-2-2 18 16,1 0 13-16,-5 0 23 0,-1-1 34 0,-3 2 51 16,2 1 14-16,-3 0 28 0,-2 2-4 0,-2 2 17 0,0 1 26 15,-2 1-8-15,2 13-12 0,-2-18-22 0,2 18-14 16,-5-10-34-16,5 10-23 0,0 0-16 0,-13-3-12 16,13 3-1-16,-9 11-15 0,-1-1 6 0,2 0-5 15,-1 3-5-15,0 4 4 0,-3-2-13 0,4 1 6 16,-1 2-4-16,-1 0-2 0,4 1-1 0,0-1 0 15,3 0-2-15,-1-2-3 0,4-2 145 0,0-1-169 16,0 1-30-16,0-14 41 0,6 15-26 0,-6-15 45 16,9 5-35-16,-9-5 31 0,18-1 134 0,-9-3-196 0,2-1-22 15,1-1 2-15,-1-3-9 0,0 0 5 16,-2-2 4-16,0-2-5 0,-3 1 9 0,2-1-9 0,-4-2-13 16,0 1-3-16,-1 0-2 0,-1 0-21 0,-2 0-21 15,0 2-52-15,-4-1-59 0,1 3-80 0,-1 2-78 16,4 8-57-16,-12-11-90 0,12 11 79 0,-13-3-823 15,13 3-445-15</inkml:trace>
  <inkml:trace contextRef="#ctx0" brushRef="#br1" timeOffset="129310.49">12965 12703 686 0,'-4'-13'713'0,"-1"2"151"0,1 2-317 0,-4 1-72 0,-1 1-26 0,1 3-67 0,-4 1-49 0,-1 2-24 0,-1 1-43 0,-1 3-19 15,-1 0-36-15,2 3-15 0,-1 1-33 0,1 3-19 16,-1 2-20-16,1 2-20 0,1 0-20 0,1 2-7 15,3 2-16-15,-2-2-16 0,2 3-11 0,2 0 0 16,1-1-8-16,1 0-26 0,-1-2 17 0,0-1-36 0,4-2-1 16,4-2-42-16,-2-11-12 0,6 17 168 0,-6-17-190 15,7 8-3-15,-7-8-23 0,15-1-29 0,-4-3-14 16,0-2-13-16,2-2 10 0,1-2 20 0,0-2 8 16,0-1 31-16,-1 0 13 0,0-1 34 0,0-1 5 15,-2 0 27-15,1 0 28 0,-3 1 33 0,-2 0 40 0,0 1 14 16,-2 1 25-16,1 1 47 0,-6 11 14 15,4-15 21-15,-4 15 3 0,2-11 9 0,-2 11-22 16,0 0-36-16,0 0-33 0,3-12-30 0,-3 12-25 0,0 0-6 16,0 0-13-16,-5 15-5 0,1-6 5 0,0 4 8 15,1 2-5-15,-4 3 0 0,2 2-9 0,-1 2 0 16,-1 2-46-16,1 1 41 0,-6-1-43 0,5 4 48 16,1 2-51-16,-2 1 56 0,0 0 117 0,1 1-173 15,-3 0 13-15,3 2-8 0,-3 0 5 0,4 3 2 16,-3 1 1-16,3-1-3 0,0 0 14 0,2-1-17 15,-1 0-3-15,1-1-14 0,0-2-4 0,0-1-23 16,3-3-21-16,-3-1-8 0,1-3-2 0,1-2-7 16,0-2 0-16,0-2-1 0,1-3-2 0,-1-2-9 15,0-4 0-15,0 1 1 0,2-11 12 0,-5 12 17 0,5-12 19 16,-6 6 9-16,6-6 15 0,-14-1 6 0,14 1 5 16,-13-10 12-16,3 3 7 0,1-2 18 15,1-1 8-15,-1-2 16 0,-3-1 6 0,2-2 4 0,1-1-6 16,-3-2 15-16,1 0 14 0,2-2 21 0,-1 1 31 15,2 0-5-15,3-1-15 0,3-1-13 0,0 1-13 16,2 0-26-16,4-2-8 0,1 1-5 0,2 0-16 16,4-2-1-16,0 0-6 0,4-1-5 0,0 0-3 15,5 0-7-15,-1-1-7 0,4 0-24 0,2 1-23 16,2-1-28-16,2-3-21 0,-2 3-5 0,4-3-17 16,0 2 5-16,1-3 11 0,3 0 16 0,-2 0 14 15,1-2 24-15,-3 0 6 0,-4 1 18 0,0 1-2 0,-3 1 20 16,-3 2-5-16,-3 1 38 0,-5 2 21 0,-2 1 39 15,-1 2 12-15,-4 2 46 0,-2 4 14 0,-4 2 8 16,0 0-10-16,-2-3-19 0,-4 7-15 0,6 8-16 16,-12-12-27-16,12 12-14 0,-15-1-19 0,4 4-9 15,1 3-3-15,-1 3-6 0,-1 0-10 0,0 4 3 16,3 1 0-16,-3 2 2 0,3 1-8 0,0 2-1 16,1 0-4-16,0 2 2 0,2 1-1 0,-1 0-4 0,3 2 5 15,0-2-1-15,0 0-47 0,2 0 50 16,2-2-43-16,0-2 57 0,2 0-64 0,1-3 40 15,0-2-57-15,1-1 21 0,1-4-52 0,3-1 29 0,-8-7 132 16,14 9-185-16,-14-9-3 0,18 0 5 0,-7-4 6 16,0-5 9-16,0 1 20 0,1-2 13 0,-1-1 18 15,0-2 4-15,-2-2 11 0,0-1 11 0,0-1 6 16,-2-1 5-16,-2 0 17 0,-1 0 8 0,0-1 9 16,-2 2 11-16,1-1 6 0,-3 0 14 0,2 4 10 15,-2-2-6-15,2 1 1 0,-2 2-12 0,2 0-2 16,0 0-10-16,1 1-8 0,0 1-11 0,1-1 5 15,0 3-11-15,1 0 0 0,1 0-8 0,-1 0-11 16,4 2 3-16,-2 0 5 0,2 2-9 0,-9 5-7 16,18-7 11-16,-18 7-9 0,17-2 11 0,-17 2-10 0,23 3 3 15,-12 2-5-15,1 1 10 0,-1 4-2 0,1 1 0 16,-6 3-7-16,5 1 14 0,-2 2-8 0,2 2 4 16,-4 1 2-16,-3 0-1 0,5 0 10 0,-4 2-13 15,-2-2 1-15,-3 2 6 0,0-2 0 0,-1-1 1 16,-4-1 144-16,1-1-174 0,-1-2-25 0,-1-1 42 15,-1-2-32-15,1-1 45 0,-2-2-36 0,0-3 45 16,8-6-34-16,-13 10 48 0,13-10-35 0,0 0 35 16,-19-3-37-16,19 3 35 0,-8-12-35 0,5 1 38 0,1-1 133 15,2-4-171-15,2-2-4 0,3-1 8 16,1-2-5-16,1-2 6 0,3 0-4 0,2-2 2 16,-1-2-1-16,4 0 2 0,0-1-1 0,3 0 5 0,-3-1-4 15,6 2 3-15,-3 0-1 0,2 3 7 0,0 1-10 16,1 4 0-16,-2 1 5 0,0 4 3 0,0 1-2 15,-2 2 4-15,1 4 2 0,-5 0-3 0,0 3-4 16,1 1 1-16,-14 3 1 0,20 3 1 0,-13 3 13 16,-3 4 7-16,3 3 17 0,0 1 0 0,-5 4 3 15,-2 1 12-15,0 4-2 0,-2 0 17 0,-1 4-2 16,-3-1-3-16,-1-1-11 0,1 2 24 0,-2 2-37 0,0-2-15 16,1 2 7-16,1-3-9 0,-2 1-49 15,2-2 52-15,3-3-54 0,-1-2 53 0,0-2-51 0,2-3 42 16,2-2-52-16,0-13 45 0,4 18-45 0,-4-18 51 15,9 8-71-15,-9-8 15 0,20-2-84 0,-5-3-5 16,2-2 122-16,5-3-211 0,-2-3 26 0,3-2 4 16,6-2-27-16,-6-3 58 0,4-2 15 0,-1 0 38 15,1-2 15-15,0-3 27 0,-2-1 9 0,-1-2 13 16,-4-1 6-16,1-1 13 0,-3 0 0 0,-2 3 36 16,-5-1 15-16,0 5 62 0,-4 4 30 0,1 3 32 15,-2 2 17-15,-2 5 2 0,-2 0-28 0,-2 11-26 16,0-14-37-16,0 14-30 0,0 0-9 0,0 0-6 15,-12 5-11-15,4 4 4 0,-3 2-6 0,-3 3 0 16,1 1-7-16,-1 2 1 0,-2 2-4 0,-2 1-12 0,0 0 7 16,0 1-6-16,-1-1 2 0,-4-2 7 0,5-2 1 15,2 1-7-15,-2-5-7 0,5 0-3 0,-1-4-10 16,3-2-3-16,2-1 16 0,9-5 6 0,-12 5-6 16,12-5-4-16,0 0-7 0,-10-10-7 0,10 10 9 15,4-17-10-15,0 7 9 0,3 0-6 0,3-1 5 16,0 2-3-16,1-1 8 0,1 1-5 0,1 1 2 15,1 3 6-15,-1-1-8 0,-2 2 3 0,1 2-6 16,-12 2 6-16,23-1 0 0,-23 1 2 0,19 4 2 0,-7 0-1 16,-5 1-6-16,1 0 3 0,-1 1 16 15,2 1-10-15,-2 0 4 0,-2 0 0 0,-1 0 0 0,2 2-4 16,2-1 8-16,-4-1-6 0,3 0-3 0,-1-1 3 16,1 0-2-16,-7-6-19 0,14 9-10 0,-14-9-12 15,17 5-10-15,-17-5-15 0,21-2-15 0,-8-3 0 16,3-1-18-16,-3-4 13 0,3-4-1 0,1-2 22 15,0-5 3-15,1-3 23 0,0-5-6 0,0-3 18 16,1-4-2-16,0-3 1 0,-1-3-4 0,2-2 6 16,-2-3 5-16,1 0 3 0,0-2 6 0,0 2 7 15,-2 0 1-15,-1 2 8 0,0 1 25 0,-1 1 36 0,-4 1-64 16,-2 2 42-16,0 2-9 0,-2 2 47 0,-2 1-7 16,-3 3 9-16,2 4 10 0,-1 0 8 15,-1 4 0-15,1 3-5 0,-1 4 11 0,0 3-2 0,-2 3-49 16,0 11 37-16,2-16 116 0,-2 16-186 0,0 0 127 15,0 0-180-15,0 0 11 0,0 0 10 0,-8 6-4 16,5 7 5-16,-2 5 2 0,0 4 8 0,-1 8-1 16,-1 1 6-16,-2 6-5 0,0 2 6 0,1 5 8 15,-4 2-2-15,3 4-39 0,0 2 47 0,-4 4-39 16,2 1 45-16,1 1 131 0,-3 1-171 0,4-1 9 16,2 0-8-16,1-4 6 0,1-1 7 0,0-3-4 15,1-3 6-15,1-3-5 0,0-3 7 0,0-5 1 0,1-2-46 16,0-3 48-16,4-5-35 0,-2-3 45 0,0-3-44 15,0-5 49-15,0-2-59 0,0-13 53 0,2 17-10 16,-2-17 34-16,0 0-40 0,2 13 48 0,-2-13-62 16,0 0 43-16,0 0-49 0,9-11 49 0,-9 11-53 15,9-16 33-15,-4 7 117 0,1-1-216 0,-1 0-36 16,2-1-47-16,-1 1-57 0,1-1-54 0,-2 1-74 16,-1 2-110-16,1 0-104 0,-5 8-133 0,4-13-240 15,-4 13-440-15,2-11-482 0</inkml:trace>
  <inkml:trace contextRef="#ctx0" brushRef="#br1" timeOffset="130654.01">14998 12472 189 0,'0'0'393'0,"-17"1"48"0,17-1-51 0,-17 2 5 0,17-2-51 0,-16 3-32 0,16-3-31 0,-17 2-25 0,17-2-5 15,-14 0 3-15,14 0-1 0,0 0-12 0,0 0-15 16,-11 2-20-16,11-2-13 0,0 0 135 0,0 0-241 16,20-2-10-16,-7 2-8 0,6-2-9 0,0 1-12 15,4-3-9-15,3 2-6 0,1-2-7 0,3 1-5 16,2-1 0-16,1-1-11 0,2 0 2 0,0 1-6 15,1-1 3-15,-1 0-8 0,2-1 26 0,-3 2-25 16,-2-1-31-16,-1 0 34 0,-4 1 4 0,-3 0-8 16,-2-1 13-16,-3 2-2 0,-5-3 19 0,-1 3 44 0,-4-1 35 15,-9 4 12-15,10-10 4 0,-10 10-19 0,6-10-21 16,-6 10-14-16,-3-10-17 0,3 10-5 0,-10-11-16 16,3 4-4-16,-1 1-13 0,-3 0 5 0,1 0-5 15,-1 0 2-15,-2 1-4 0,1-1 0 0,1-2 11 16,0 3-3-16,-1-1-8 0,-1 3 5 0,1 0-2 15,1-5-4-15,0 3 10 0,1 1-8 0,0 2 156 16,10 2-187-16,-16-7-8 0,16 7 50 0,-12-5-20 16,12 5 54-16,0 0-30 0,-12-5 57 0,12 5-51 15,0 0 63-15,0 0-53 0,0 0 55 0,-8-5-36 16,8 5 37-16,0 0-49 0,0 0 44 0,0 0-48 0,0 0 27 16,0 0-57-16,0 0 13 0,0 0 6 0,0 0 62 15,0 0-84-15,0 0-48 0,0 0 40 16,0 0-44-16,0 0 47 0,13 1-47 0,-13-1 40 0,13 4-41 15,-13-4 56-15,18 7-48 0,-7-2 47 0,0 1 148 16,1 0-187-16,-1 2 4 0,2-1 2 0,0 1 1 16,-3 0 8-16,3 0-5 0,1 1 1 0,-3-1 6 15,3 1-2-15,-2 0 1 0,-1 0-5 0,1-2 5 16,-1 1 0-16,-2-1 2 0,1-2 4 0,-2 1-2 16,-8-6 1-16,13 8-5 0,-13-8 8 0,9 6 0 15,-9-6 5-15,0 0-31 0,0 0 20 0,7 6 63 16,-7-6-1-16,0 0 12 0,0 0 20 0,0 0 17 15,0 0 3-15,0 0 4 0,0 0-8 0,0 0-19 0,0 0-5 16,0 0-21-16,0 0-4 0,-12 6 4 0,12-6 15 16,-13 7 7-16,5 0 0 0,-1-1 9 0,-2 2-2 15,0 1 8-15,-2 0-3 0,1 3 9 0,-1 1 3 16,-1 1 0-16,1 2-9 0,-2 1-8 0,0-1-5 16,-1 2-7-16,2 0-6 0,-3-1-7 0,4 1-11 15,-2-2-13-15,2 1-6 0,-1 0-3 0,1-1-8 16,2 0-6-16,-2 0 1 0,2 1-9 0,-3-3 2 15,5-1-5-15,-1 0-3 0,1 0 1 0,1-4-27 16,1 1-86-16,2 0-97 0,-1-3-101 0,6-7-85 0,-5 11-127 16,5-11-43-16,0 0-52 0,-3 11-65 0,3-11-32 15,0 0-112-15,0 0-193 0,0 0-938 0,14-1-722 16</inkml:trace>
  <inkml:trace contextRef="#ctx0" brushRef="#br1" timeOffset="133028.92">16169 12675 188 0,'0'0'635'0,"0"0"29"0,0 0-37 0,0 0-113 0,6-9-97 0,-6 9-59 0,0 0-53 15,8-5-49-15,-8 5-31 0,0 0-27 0,18-2-22 0,-18 2-10 16,13-1-11-16,-13 1-12 0,15 1-9 0,-15-1-18 15,13 2-7-15,-13-2-15 0,13 5 2 0,-13-5-8 16,13 11 6-16,-8-4 3 0,2 3-2 0,0 2-17 16,1 1-3-16,0 2-17 0,1 3 1 0,-1 1-19 15,0 2-5-15,1 1-3 0,-1 0-2 0,1 1-10 16,-1 1-1-16,1 0 162 0,-1 1-194 0,-1-3 2 16,0 1 0-16,0-2 4 0,-1 0-1 0,0-4-2 15,-1 0 9-15,0-2 0 0,0-4 1 0,0-2-2 16,-5-9 5-16,6 14 13 0,-6-14 43 0,5 9 42 15,-5-9 47-15,0 0 24 0,0 0-27 0,13-3-34 0,-5-2-18 16,0-5-13-16,2-3-13 0,2 1-19 0,1-5-48 16,0 0 44-16,2-5-46 0,1 0 50 0,2-1 134 15,-1-3-186-15,0 1 4 0,1-1 8 0,1 0 23 16,-2 0 29-16,0 0 13 0,0 1 15 0,-3 2 13 16,0 1-13-16,-2 1-11 0,-1 1-7 0,-3 2-4 15,-1 1-5-15,-3 1-9 0,-1 2-8 0,-3 0-9 16,-2 2-16-16,-2 0 1 0,-5-1-46 0,-4 2-2 15,-1-1 41-15,-4 3-16 0,-1 0-95 0,-2 1-60 16,0 0-61-16,2 5-63 0,-1-5-77 0,3 2-18 16,1 2-28-16,4 0-59 0,12 4-62 0,-17-5-39 0,17 5-41 15,0 0-140-15,0 0-818 0,0 0-556 0</inkml:trace>
  <inkml:trace contextRef="#ctx0" brushRef="#br1" timeOffset="133545.14">16990 12875 117 0,'0'0'481'0,"-17"2"95"0,17-2-23 0,-16 2-44 0,16-2-62 0,-17 1-36 0,17-1-5 0,-13 2-16 16,13-2-30-16,0 0-24 0,-12 3-13 0,12-3-29 16,0 0-8-16,0 0-10 0,0 0-33 0,0 0 6 15,0 0-69-15,19-1 24 0,-7-1-56 0,3 0 39 16,2 0-52-16,4-1 38 0,0 0 163 0,0 0-188 0,2 0-5 15,2-1 2-15,-1 2-9 0,-1 0-5 16,-1-1-17-16,0 2-22 0,-4-1-22 0,-2 0-11 16,-3 0-11-16,-13 2-10 0,17-1-4 0,-17 1-12 0,0 0-92 15,11-2-130-15,-11 2-150 0,0 0-138 0,0 0-90 16,-11-5-83-16,11 5-57 0,-20-2-77 0,5 1-120 16,0-1-714-16,-2 2-583 0</inkml:trace>
  <inkml:trace contextRef="#ctx0" brushRef="#br1" timeOffset="136593.43">17966 12623 62 0,'9'-12'486'0,"-2"1"179"0,-2 3-2 0,-5 8-96 0,7-13-115 0,-7 13-86 0,0 0-47 0,0 0-62 16,0 0-52-16,0 0-11 0,-11 14 24 0,2-1 14 15,-2 3 5-15,-1 3-8 0,-1 4 16 0,0 0-23 16,0 4-15-16,-3 2 0 0,2 1-3 0,-1 1-63 16,-2 4 33-16,0 0-57 0,-1 1 26 0,-1 1 119 15,4 1-192-15,-3 2-11 0,0 0-16 0,0 0-5 16,-1 2-1-16,0 0-9 0,2-2-8 0,0-1-10 16,1-2-5-16,1-3-73 0,3-4-37 0,0-3-67 15,2-4-68-15,2-4-67 0,2-4-71 0,2-2-73 16,-2-3-31-16,6-10-23 0,-5 9-84 0,5-9-130 15,0 0-639-15,0-20-468 0</inkml:trace>
  <inkml:trace contextRef="#ctx0" brushRef="#br1" timeOffset="136921.82">17736 12825 325 0,'14'-37'701'15,"0"3"-159"-15,1 3-56 0,1 2-82 0,0 4-70 16,2 2-58-16,2 0-14 0,-1 3-12 0,4 1-14 15,1 2-4-15,1 3 1 0,2 1 6 0,2 1-15 0,-1 4-16 16,1 3-24-16,-1 2-28 0,0 5-32 16,-2 1-21-16,-1 5-27 0,-4 2-9 0,-1 3-17 15,-3 4-8-15,-3 1-9 0,-4 3 3 0,-2 1-21 0,-5 2 7 16,-3-1-7-16,-3 2-7 0,-6 0 6 0,-3 2-11 16,-3-2 17-16,-1 0-13 0,-4-2 1 0,0 0-1 15,-3-3 7-15,-1-1 1 0,-1-1 8 0,-1-2 3 16,0-3 7-16,1-2-4 0,-1-1 6 0,1-4-5 15,2-1-3-15,3-3-3 0,-1-1-3 0,3-1-2 16,1-1-13-16,1-1 5 0,2-2-33 0,3 1-41 16,-1-1-67-16,4 1-70 0,8 3-129 0,-12-10-133 15,12 10-141-15,-6-10-253 0,6 10-594 0,2-13-506 16</inkml:trace>
  <inkml:trace contextRef="#ctx0" brushRef="#br1" timeOffset="137922.26">18229 12985 63 0,'0'0'322'15,"0"0"68"-15,9 4-49 0,-9-4-17 0,0 0 9 0,0 0-20 0,4 8-39 0,-4-8-23 0,0 0-27 16,0 0-5-16,8 7-12 0,-8-7 37 0,0 0 14 16,13 3-4-16,-13-3-22 0,14 0-7 0,-2-3-33 0,1-1-31 15,2-1-26-15,0-1-28 0,1-3-16 0,0 0-19 16,1-3-18-16,-2 1-8 0,1-3-8 16,-2-1-9-16,1 0 4 0,-3 0-14 0,0-1-1 0,-2-2-3 15,-2 0 0-15,-1 0-3 0,-1-1 10 0,-1-1 1 16,-3-1-1-16,-2 1 16 0,2-1 8 0,-4 3 7 15,0-3 0-15,-1 3-3 0,-2 0-3 0,0 3 14 16,0 1-17-16,0 1-2 0,0 2-6 0,0 0 1 16,5 11-16-16,-8-14 7 0,8 14-14 0,-4-8 2 0,4 8-13 15,0 0 1-15,0 0-14 0,0 0 10 16,0 0-18-16,5-7 13 0,-5 7-2 0,14 1 5 0,-14-1-9 16,24 2 4-16,-11 0-21 0,3-1-5 0,-1 0-7 15,1 1 6-15,-1 0 1 0,1-1 13 0,-2-1-4 16,0 3 16-16,1-2-13 0,-3 2 12 0,1 0 3 15,-2-2-7-15,-11-1 8 0,19 5 2 0,-19-5-2 16,13 5 2-16,-13-5-3 0,10 6-2 0,-10-6 8 0,6 8 1 16,-6-8 11-16,4 13 17 0,-4-13 39 15,0 19-9-15,0-8 14 0,-2 3 7 0,1 1 14 16,-1 3-13-16,0 0-4 0,-2 0-8 0,1 2-8 0,0-1-11 16,-1 1-6-16,2-1-12 0,0-1-4 15,0-1-7-15,1-2 2 0,0-1 151 0,2-1-193 0,-1-13-21 16,-3 17 4-16,3-17 150 0,8 16-209 0,-8-16-6 15,17 10-40-15,-6-7-17 0,2-1-82 0,4-1-55 16,2-2-67-16,-1-2-29 0,-1-2-25 0,4 1 12 16,1-1 8-16,1-1 31 0,-1-1 25 0,-1-2 73 15,1 0 45-15,-1-1 39 0,-2 0 197 0,1-1-163 16,-3 0 251-16,-1-1-220 0,0-1 75 0,-2 0 49 16,-3-1 37-16,1 1 28 0,-4-4 33 0,1 4 15 15,-4 1 31-15,-2-5 29 0,1 3 23 0,-1 0 52 0,-2 2 16 16,-2 0-3-16,1 12-11 0,-3-19-18 15,3 19-25-15,-7-12-29 0,7 12-37 0,-7-9-32 16,7 9-17-16,-11-3-16 0,11 3-3 0,-16 3-1 0,7 0 1 16,-1 3-1-16,-1 0-8 0,1 2 4 0,0 2-18 15,-1 1-13-15,2 0-2 0,-1 2-17 0,2 2 3 16,-1-1-11-16,2 1 3 0,1 1-7 0,2 0 0 16,1-1-7-16,0-1 2 0,3-2-6 0,2 0-7 15,2-2-11-15,1-2 2 0,1-1-17 0,4-2 10 0,1-2-16 16,2-1-18-16,2-2 7 0,0-2 9 15,1-1 3-15,-1-2 6 0,5-1-14 0,-7-2 13 16,1-1 0-16,-3-1 11 0,-1-1 1 0,-1-2 2 0,-2 1-13 16,-2-2-21-16,-1 1-24 0,-2-3-33 0,-2 1-22 15,-2 0-53-15,-2 0-54 0,0 1-55 0,-2 1-42 16,-2 2-59-16,2 1-75 0,-1 2-36 0,1 1-629 16,6 7-276-16</inkml:trace>
  <inkml:trace contextRef="#ctx0" brushRef="#br1" timeOffset="138218.92">19441 12750 621 0,'0'0'1203'0,"0"0"-107"0,14 0-104 0,-14 0-139 0,0 0-121 0,0 0-75 0,0 0-70 16,0 0-57-16,0 0-11 0,0 0-51 0,0 0-65 15,0 0-75-15,0 0-66 0,0 0-47 0,0 0-42 0,0 0-35 16,0 0-30-16,0 0-17 0,0 0-70 16,0 0-208-16,0 0-235 0,0 0-243 0,0 0-249 15,-6 8-178-15,6-8-170 0,0 0-946 0,-7 9-855 0</inkml:trace>
  <inkml:trace contextRef="#ctx0" brushRef="#br1" timeOffset="138905.42">19600 12467 357 0,'-12'-17'730'0,"2"0"18"0,0 1-65 0,4 4-58 0,0 0 23 0,1 2-43 16,5 10-53-16,-6-16-89 0,6 16 12 0,-3-12 111 15,3 12-232-15,0 0-63 0,5-13-64 0,-5 13-29 16,11-3-32-16,-11 3-32 0,18 0-35 0,-7 2-20 16,0 1-15-16,4 3-16 0,-2 1-12 0,4 3-4 0,0 1-6 15,2 2-9-15,0 1-4 0,-1 4-8 0,1 0 3 16,-1 3-4-16,0 1-3 0,0 1 2 0,-2 3-2 15,1 0 1-15,-2 0 3 0,0 1-2 0,-2 0 0 16,-2 0 2-16,1 0 2 0,-2-3-5 0,-2-1-4 16,2-4 4-16,-4-1-2 0,-1-4 3 0,0-2-1 15,-1-3 1-15,-4-9 12 0,6 13 52 0,-6-13 103 16,0 0 104-16,7 7-5 0,-7-7-48 0,10-16-40 16,-2 0-40-16,2-4-25 0,1-5-27 0,1-2-1 0,3-5-30 15,1-2 2-15,4-1-22 0,2-2-4 16,1-2-12-16,2 0-5 0,4 2-7 0,0-2-3 0,2 3-1 15,-1 1-2-15,1 2-54 0,1 1 51 0,-2 4-109 16,-3 3-65-16,-3 3-165 0,-2 4-86 16,-2 1 69-16,-2 4-293 0,-3 1-71 0,-2 5 3 0,-2 1-85 15,-11 6-72-15,17-3-180 0,-17 3-541 0,0 0-571 16</inkml:trace>
  <inkml:trace contextRef="#ctx0" brushRef="#br1" timeOffset="139419.54">20277 12739 275 0,'0'0'749'0,"10"-9"15"0,-10 9-113 0,0 0-142 0,7-7-81 16,-7 7-59-16,0 0-39 0,-6 10-18 0,0-2-9 16,-1 1-43-16,-1 2-25 0,0 1-36 0,-1 2-28 0,1 0-27 15,-1 1-20-15,1 1-15 0,0 0-19 16,1 0-14-16,-1-1-13 0,1 1-13 0,2-2-6 0,-1-2-8 16,2 0-9-16,0-2-21 0,4-10-5 0,-5 16 26 15,5-16-10-15,-2 10-5 0,2-10 8 0,0 0 2 16,0 0 2-16,0 0-7 0,7 8-5 0,-7-8-8 15,15-8-27-15,-5 1 21 0,2-1 161 0,2-1-206 16,1-3 15-16,2 1-3 0,-1-2 13 0,2 1-1 16,-1 0 5-16,1 3-4 0,0-1 11 0,-2 2 3 15,0 0 1-15,-1 2 5 0,1 1-5 0,-2 0 8 16,1 1-4-16,-1 3 2 0,0 0 1 0,-1 2-1 0,-1 0 7 16,0 1 14-16,-2 1 9 0,-1 2 1 15,-9-5 16-15,13 11 9 0,-13-11 26 0,7 15 16 16,-7-15-22-16,-4 17 54 0,-1-8-46 0,-6 1 60 0,-2 0-39 15,-7-1 40-15,-2 2-46 0,-5-3 23 0,-7 2-59 16,-5-4 22-16,-1 2-54 0,-4-3 18 0,-2-2-185 16,1-1-108-16,-2-1-106 0,1-2-152 0,-2 0-184 15,2-1-181-15,1-3-337 0,4 1-358 0,-3 0-555 16</inkml:trace>
  <inkml:trace contextRef="#ctx0" brushRef="#br1" timeOffset="140591.25">17271 14309 470 0,'0'0'813'0,"-12"4"-3"0,12-4-132 0,0 0-69 0,0 0-20 0,0 0-83 0,0 0-85 0,0 0-77 16,15-8-32-16,-2 3-56 0,5-1-45 0,1-1-38 15,3-1-33-15,3 0-36 0,2 1-23 0,2 0-11 16,1-2-24-16,0 4-34 0,-2-1-87 0,1-1-93 16,-6 4-99-16,4 2-126 0,-8 0-103 0,-4 2-115 15,0 0-126-15,-5 2-20 0,-10-3-513 0,8 9-417 16</inkml:trace>
  <inkml:trace contextRef="#ctx0" brushRef="#br1" timeOffset="140737.95">17250 14570 99 0,'-13'11'712'0,"3"-2"150"16,4-2-48-16,6-7-152 0,0 0-62 0,0 0-116 16,0 0-73-16,19-3-76 0,-5-4-57 0,4 0-46 15,1-2-42-15,5 2-42 0,2-2-27 0,2-1 130 16,1 2-231-16,0-1 84 0,4 0-291 0,-4-1-109 15,5 3-143-15,-1-1-149 0,-1 0-202 0,3 1-838 0,-3-1-583 16</inkml:trace>
  <inkml:trace contextRef="#ctx0" brushRef="#br1" timeOffset="141216.29">18230 14240 726 0,'4'-13'828'0,"0"4"-73"0,1 0-161 15,-5 9-94-15,14-11-72 0,-14 11-81 0,15-5-79 16,-15 5-35-16,18 2-52 0,-8 1-19 0,-2 5-27 16,3 1 1-16,-2 2-8 0,1 6-7 0,-1 0-21 15,2 3-10-15,-2 2-18 0,3 1-7 0,-1 2-9 16,-1-1-11-16,1 2-11 0,-2 0 166 0,0-2-207 0,1 1 0 16,-3-2 2-16,0 0 1 0,-1-1 7 15,1-4 11-15,-2-2 6 0,-1-3 18 0,0-2 11 16,-4-11 55-16,6 17 64 0,-6-17 203 0,4 7-101 0,-4-7 41 15,0 0 0-15,12-7-23 0,-4-4-29 0,1-3-60 16,1-3 26-16,2-2-58 0,1-5 41 0,2 0-55 16,0-2 37-16,3-5-72 0,1 2 34 0,1-1-28 15,4 0-24-15,1-3-17 0,0 0-17 0,2 0-16 16,4-1-14-16,-8 2-4 0,0 0-11 0,2 0-20 16,-1 0-65-16,-3 3-80 0,-1 3-82 0,-1 1-82 15,-4 5-84-15,-2-2-123 0,-1 6-120 0,-2 3-135 16,-2 3-86-16,-3 1-170 0,-5 9-82 0,3-9-621 0,-3 9-626 15</inkml:trace>
  <inkml:trace contextRef="#ctx0" brushRef="#br1" timeOffset="141672.01">19133 14427 150 0,'-12'1'800'0,"12"-1"87"0,-21 1-109 0,21-1-134 0,-14 1-34 0,14-1-90 0,0 0-53 16,0 0-75-16,0 0 4 0,0 0-61 0,0 0 11 0,0 0-79 16,0 0 20-16,19-2-69 0,1 1 6 15,4-3-42-15,4 1 45 0,4 1-40 0,1-2 53 16,2 2-26-16,0-2 43 0,0 0-50 0,-1 1 45 0,-1 0-77 15,-1 0 11-15,-2 2-62 0,-3 0 28 0,-4-1-76 16,-2 1 33-16,-5 0-70 0,-2 0 42 0,-14 1-59 16,18-2 46-16,-18 2-59 0,12-2 46 0,-12 2-103 15,0 0-85-15,0 0-211 0,0 0-141 0,0 0-27 16,0 0-425-16,0 0-120 0,0 0-224 0,-11-5-904 16,11 5-832-16</inkml:trace>
  <inkml:trace contextRef="#ctx0" brushRef="#br1" timeOffset="144873.03">20116 13819 129 0,'-4'-12'596'0,"1"0"91"0,3 12 2 0,-4-17-103 0,4 17-81 15,-3-10-23-15,3 10-63 0,0 0-59 0,0 0-48 16,0 0-52-16,1-13-44 0,-1 13-44 0,0 0-37 16,0 0-27-16,7 6-3 0,-7-6-14 0,9 15-2 15,-3-3-5-15,2 2-6 0,0 5-11 0,0 1-9 0,1 4-8 16,0 0-15-16,0 2-4 0,-2 0-5 15,4 4-4-15,-1-3-7 0,-2 1-4 0,2-2 6 16,-1-2-7-16,-2-4-2 0,1-1 7 0,0-4 30 0,-2-1 47 16,0-4 29-16,-6-10 39 0,8 14 38 0,-8-14 10 15,12 3 47-15,-12-3-63 0,14-8-38 0,-4-3-33 16,2-3-20-16,-1-3-12 0,3-3-16 0,-2-3-16 16,2-2-10-16,-1-2 5 0,0-1-9 0,1 1-6 15,0-2 1-15,1 1-13 0,1 0-39 0,1 1 33 16,-1 1-38-16,2 1 37 0,-3 1-77 0,1 3-44 15,-2 1-137-15,0 3-29 0,-2 0-86 0,0 6-44 0,-3 0-71 16,-2 4-120-16,-7 7-139 0,15-5-124 16,-15 5-61-16,11 2-539 0,-11-2-509 0</inkml:trace>
  <inkml:trace contextRef="#ctx0" brushRef="#br1" timeOffset="145258.48">20740 14051 293 0,'0'0'820'0,"11"3"-6"0,-11-3-135 0,0 0-147 0,10 5-47 15,-10-5-81-15,0 0-34 0,0 0-46 0,0 0-14 0,7 6-5 16,-7-6 28-16,0 0 29 0,0 0 8 0,0 0 21 15,0 0 8-15,0 0 30 0,0 0 35 0,0 0-28 16,0 0-6-16,0 0-51 0,3-10-65 0,-3 10-65 16,0 0-56-16,8-13-37 0,-8 13-36 0,7-13-18 15,-7 13-11-15,7-13-14 0,-7 13-23 0,6-13-6 16,-6 13-11-16,8-10-8 0,-8 10-6 0,5-7-8 16,-5 7-11-16,0 0-6 0,0 0-50 0,7-9-74 0,-7 9-94 15,0 0-85-15,0 0-90 0,0 0-75 0,0 0-24 16,0 0-9-16,0 0 6 0,-4 12 11 15,4-12 189-15,-6 12-267 0,6-12-51 0,-9 13-59 0,9-13-85 16,-6 11-200-16,6-11-422 0,-5 9-477 0</inkml:trace>
  <inkml:trace contextRef="#ctx0" brushRef="#br1" timeOffset="145763.17">21198 13705 721 0,'8'-7'922'0,"-2"1"-96"0,-6 6-176 0,10-7-77 15,-10 7-116-15,0 0-93 0,0 0-71 0,0 0-53 16,10 8-43-16,-10-8-14 0,1 18 10 0,-1-5 100 15,-1 4-178-15,0 1-11 0,0 2-5 0,-1 2-10 16,-1 2-11-16,0 1-2 0,0 0-18 0,0 1-9 16,0 0-13-16,-1 0 0 0,0 0-8 0,-1-2-4 0,1 0-4 15,0-3-6-15,0-1 1 0,0-4-11 0,1-2 3 16,0-1 3-16,3-13-8 0,-3 16 4 0,3-16-1 16,-3 10 14-16,3-10-8 0,0 0-1 0,0 0-10 15,0 0-14-15,15-1-15 0,-7-8 0 0,2-4 1 16,0 0 1-16,1 1 11 0,2-2 1 0,-1-3 6 15,1 0-4-15,2 1 8 0,-3-1 4 0,4 1-6 16,-1 1 3-16,1 1-1 0,-2-1 3 0,2 4-6 16,-2 0 7-16,0 1-4 0,0 3 1 0,0 0-2 0,-2 2 1 15,1 2-3-15,-1 0 1 0,1 2 4 16,-1 2 1-16,-1 3-7 0,1 2-1 0,-1 2 3 16,-2 1-6-16,-1 2 1 0,-1 3 24 0,-3 1-17 0,-2 2 14 15,-2-1-13-15,-2 4 13 0,-2-2-15 0,-4 3 21 16,-1-2-17-16,-4-1 3 0,-3 0 11 0,-3-1-12 15,-1-2 6-15,-5-1-10 0,-1-2 4 0,-3-3-2 16,0-1-58-16,-2-2-86 0,-1-2-99 0,3-2-139 16,-7-2-130-16,3-2-124 0,-1-1-184 0,2-6-695 15,-2 0-537-15</inkml:trace>
  <inkml:trace contextRef="#ctx0" brushRef="#br1" timeOffset="146187.48">20307 14481 91 0,'-20'3'673'0,"0"-1"107"0,5-1-76 0,0 0-144 0,15-1-109 0,-20 2-41 0,20-2-69 16,0 0-5-16,-14 3 22 0,14-3 1 0,0 0 6 16,0 0-75-16,18-9 7 0,-3 4-73 0,12-1-14 15,5 1-23-15,5-4 45 0,7 1-50 0,4 0 29 16,8-1-41-16,5 2 56 0,5-2-20 0,4 2-27 15,5-2-15-15,1 2-29 0,3 0-27 0,-1 0-17 16,1 0 153-16,0 1-217 0,-2 1-9 0,-2 1 0 16,-2 0-12-16,-3 1 3 0,-4 2-8 0,-4 0 1 0,-5 2-6 15,-5-1-25-15,-9 0-120 0,-5 1-108 16,-7-1-121-16,-6 0-101 0,-5 0-62 0,-6 0-113 0,-14 0-108 16,14-1 79-16,-14 1-432 0,0 0-427 0,-16-6-546 15</inkml:trace>
  <inkml:trace contextRef="#ctx0" brushRef="#br1" timeOffset="146732.84">20700 14709 175 0,'5'-11'859'0,"-1"4"102"0,1-4-97 0,-5 11-45 0,7-10-68 0,-7 10-119 0,6-7-102 0,-6 7-82 0,0 0-58 0,0 0-55 16,0 0-59-16,0 0-37 0,0 0 38 0,0 0 55 0,-6 23 4 16,1-8-10-16,-4 4-24 0,2 2-31 15,-2 4-29-15,-1 1-40 0,-1 1-25 0,1 1-30 16,0 1-29-16,0-1-31 0,0-1-15 0,1 0-12 0,0-1-8 16,1 1-13-16,1-5-9 0,1 0-9 0,0-1-37 15,1-2-66-15,1-2-76 0,1-2-72 0,0-4-81 16,0 1-97-16,3-12 96 0,0 13-278 0,0-13-72 15,0 0-80-15,6 8-98 0,-6-8-203 0,18-9-138 16,-8 1-353-16,1-3-543 0</inkml:trace>
  <inkml:trace contextRef="#ctx0" brushRef="#br1" timeOffset="146982.73">21017 14708 682 0,'0'0'976'0,"10"-8"-109"15,-10 8-188-15,0 0-52 0,0 0-76 0,5 13-18 16,-7-3-27-16,-1 3-34 0,-2-1-25 0,-2 5-26 16,1 0-29-16,0 2-3 0,-6 1-4 0,4 2-43 15,-1 0-39-15,2 0-33 0,-2 0-38 0,-1 3-37 0,1-4-36 16,1 1-31-16,-1-1-30 0,1 0-11 16,0-2-25-16,1-1-7 0,-1-1-25 0,2-2-84 15,1-2-107-15,0-2-114 0,1-2-105 0,4-9-111 0,-3 15-79 16,3-15-54-16,0 0-12 0,0 0-79 15,3 11-112-15,-3-11-239 0,13-6-589 0,-2-1-595 0</inkml:trace>
  <inkml:trace contextRef="#ctx0" brushRef="#br1" timeOffset="147405.96">21288 14713 726 0,'0'0'899'0,"7"-13"-63"0,-7 13-153 0,0 0-56 16,5-8-115-16,-5 8-95 0,0 0-36 0,0 0-21 0,-5 12-30 16,5-12-41-16,-6 19-33 0,1-6-42 0,1 2-37 15,-1 0-35-15,0 3-32 0,-1 0-22 0,2 1-15 16,-2-1-14-16,2 0-10 0,-1-1-14 0,0 0-6 16,-2-2-1-16,3-1-9 0,-1-1-9 0,2-2-1 15,3-11 3-15,-5 15-8 0,5-15-19 0,-2 10 3 16,2-10 6-16,0 0-2 0,0 0-12 0,0 0-21 15,10-4-21-15,-3-2-13 0,4-3 7 0,1-3 6 0,1 0 9 16,1 1 4-16,3-3 19 0,-1 0 1 16,3 0 9-16,-2 2 1 0,0 1 7 0,-2 1 4 15,2 2 5-15,-4 1 16 0,1 1 11 0,-2 2 1 0,1 2-10 16,-13 2 7-16,20-2-3 0,-20 2 6 16,17 5 1-16,-17-5 0 0,10 10 4 0,-10-10 5 15,4 17 2-15,-4-17 1 0,-4 20 8 0,-1-9 21 0,-1 2-29 16,-4 1 8-16,-2-2-2 0,-1 2 3 0,-6-2-1 15,3 1 3-15,-2-1-2 0,-3-1-7 0,0-2-10 16,1 1-7-16,-1 0 4 0,2-3-9 0,0 0-32 16,1-2-79-16,3-1-87 0,1-1-50 0,14-3-62 15,-21 0-96-15,21 0-149 0,-13-8-128 0,13 8 28 16,-5-15-498-16,7 3-283 0,2 1-494 0</inkml:trace>
  <inkml:trace contextRef="#ctx0" brushRef="#br1" timeOffset="147672.09">21655 14677 823 0,'0'0'978'0,"14"-4"-127"0,-14 4-168 0,13 0-50 0,-13 0-53 0,4 9-45 16,-4-9-26-16,0 19-52 0,-3-6-33 0,-1 4-48 15,-1-1-55-15,-1 3-44 0,-2 1-16 0,0 1-28 0,0 1-59 16,0 0-20-16,-2 0-41 0,2-1-13 15,0 0-36-15,-1 0-28 0,1-3-56 0,0-1-76 0,2-1-62 16,-1-2-56-16,3-2-77 0,0-3-60 0,4-9-15 16,-4 14-56-16,4-14-64 0,0 0-72 0,0 0-95 15,0 0-139-15,11 2-202 0,0-8-288 0,-1-3-433 16</inkml:trace>
  <inkml:trace contextRef="#ctx0" brushRef="#br1" timeOffset="147860.07">21844 14754 230 0,'15'-21'825'0,"-4"3"78"0,-2 4-70 0,-1 3-73 16,-2 1-53-16,-6 10-106 0,9-12-75 0,-9 12-74 16,0 0-66-16,0 0-3 0,0 0 53 0,0 0 44 15,-4 15 26-15,-2-1-38 0,-1 4-60 0,-3 3-51 0,1 0-61 16,-1 4-52-16,-2 1-30 0,1 2-56 0,0 0-21 16,-3-1-36-16,3 1-21 0,-2-1-16 0,2 1-20 15,1-1-52-15,-2-2-77 0,4-3-90 0,-3-1-80 16,-1-3-81-16,2-1-86 0,2-5-87 0,1 1-88 15,1-5-78-15,6-8-30 0,-8 10-74 0,8-10 40 16,0 0-472-16,0 0-450 0,-4-9-597 0</inkml:trace>
  <inkml:trace contextRef="#ctx0" brushRef="#br1" timeOffset="148154.92">21999 14629 334 0,'7'-9'801'0,"0"3"18"0,-7 6-130 0,9-10-139 16,-9 10-56-16,0 0-95 0,6-8-82 0,-6 8-56 16,0 0-1-16,0 0-14 0,5 11-20 0,-5-11-23 15,3 14-1-15,-3-14-21 0,2 20 2 0,-1-7-15 16,0-3 0-16,0 2-13 0,1-1-14 0,-2-11-13 16,2 19-13-16,-2-19-7 0,2 14 9 0,-2-14 25 0,0 0 65 15,5 14 63-15,-5-14 73 0,0 0 20 16,0 0 8-16,20-3-32 0,-8-4-30 0,4-2-55 15,1 0-43-15,3-3-42 0,0-1-32 0,3-2-25 0,0 3-19 16,1-2-25-16,-1 2-16 0,1 2-19 0,-3 0-56 16,-1 0-141-16,-5 3-174 0,-1 3-201 0,-3-1-19 15,-11 5-453-15,11-6-150 0,-11 6-5 0,0 0-1145 16,-11-1-972-16</inkml:trace>
  <inkml:trace contextRef="#ctx0" brushRef="#br1" timeOffset="148905.79">22803 14379 899 0,'0'0'1067'0,"0"0"-89"0,0 0 100 0,0 0-259 0,0 0-77 0,0 0-69 0,0 0-47 0,6-6-42 0,-6 6 12 16,0 0-55-16,0 0-48 0,0 0-49 16,0 0-81-16,0 0 15 0,0 0-64 0,0 0 34 0,0 0-92 15,8-8-39-15,-8 8 17 0,7-5-91 0,-7 5 42 16,11-8-77-16,-11 8 35 0,15-8-69 0,-7 3 41 16,-8 5-76-16,15-9 49 0,-15 9-71 0,15-8 47 15,-15 8-63-15,12-6 51 0,-12 6-62 0,0 0 55 16,11-7-76-16,-11 7 62 0,0 0-48 0,0 0 44 15,0 0-75-15,0 0 13 0,0 0-108 0,5-6-28 16,-5 6 75-16,0 0-284 0,0 0-87 0,0 0-123 0,0 0-108 16,0 0 80-16,0 0-284 0,-7 9-116 15,7-9-11-15,-12 10-196 0,5-3-927 0,-1 0-816 0</inkml:trace>
  <inkml:trace contextRef="#ctx0" brushRef="#br1" timeOffset="150328.92">22893 14239 154 0,'0'0'539'0,"8"-10"45"0,-8 10-24 0,0 0-80 0,7-7-112 0,-7 7-26 0,0 0-38 16,0 0-9-16,0 0-51 0,0 0-25 0,0 0-43 16,0 0-24-16,0 0-27 0,0 0-12 0,0 0-13 15,0 0-9-15,0 0-8 0,-4 15-4 0,4-15-18 16,-9 11 2-16,9-11-18 0,-9 13-1 0,4-6-9 15,5-7-5-15,-13 11-10 0,13-11 6 0,-12 10-15 16,12-10 16-16,-13 8-19 0,13-8 8 0,-13 6-9 16,13-6 8-16,-9 5-9 0,9-5 7 0,0 0-4 15,0 0 7-15,0 0 0 0,-8 5 9 0,8-5-4 16,0 0 4-16,0 0 2 0,0 0-10 0,10-5-58 16,-10 5 31-16,15-5-19 0,-15 5-2 0,17-5-5 0,-17 5 8 15,18-2-3-15,-18 2 17 0,14-2-8 0,-14 2 9 16,0 0-5-16,15 0 5 0,-15 0 2 15,0 0-4-15,8 6 3 0,-8-6 0 0,0 0 3 0,-1 12 7 16,1-12-8-16,-7 10 11 0,7-10-5 0,-12 11 16 16,12-11 2-16,-15 8 19 0,15-8 5 0,-16 6 7 15,16-6-4-15,-13 6 9 0,13-6-10 0,0 0 0 16,-13 2 15-16,13-2 5 0,0 0 10 0,0 0-14 16,0 0-16-16,0-15-23 0,5 7-44 0,1-1-47 15,1 1-78-15,2-4-88 0,2 4-107 0,0 1-103 16,0-1-136-16,3 2-220 0,-1 0-470 0,0 1-424 0</inkml:trace>
  <inkml:trace contextRef="#ctx0" brushRef="#br1" timeOffset="150889.42">23520 13761 980 0,'7'-8'919'0,"-1"2"-151"0,-6 6-158 0,8-8-71 0,-8 8-109 0,0 0-91 0,0 0-63 0,7 9-59 0,-7-9-41 15,-1 21-22-15,-3-8-21 0,10 3-3 0,-12 4-4 16,3 1-11-16,-1 4-8 0,0 0-22 0,2 1-11 15,-1 2 0-15,-1-1-29 0,1 1 3 0,-1 0-18 16,-1 0 4-16,2-2-19 0,0 0 16 0,0-4-18 16,0-2 2-16,1 0-10 0,0-5-3 0,0-3 1 15,2-12-6-15,-1 18 11 0,1-18 1 0,-1 11 1 16,1-11-5-16,0 0 14 0,0 0-12 0,0 0-25 0,14-1-22 16,-6-6 11-16,1 4-10 0,0-8 20 0,1 0-10 15,0-1 7-15,0-2 6 0,1 1 14 0,7 0-15 16,-5 0 11-16,3 0-7 0,-2-2 10 0,2 5-7 15,-2-1 10-15,2 2-11 0,-2 0 3 0,1 3 3 16,-3 0-3-16,2 1 3 0,-3 2 4 0,-1 0-6 16,-10 3 0-16,23 0 2 0,-12 2-4 0,-1 1 10 15,-1 4-3-15,-1 2 5 0,0 0 8 0,-3 2 16 16,0 2-5-16,-2-1-2 0,-3 4 4 0,0-1-2 0,-2 0 16 16,-2 0 20-16,-3 0 10 0,-1 0 15 15,-4-1 16-15,-4-1 1 0,0-1-10 0,-4 0 0 16,-2-4 0-16,-1 1-9 0,-1-2-7 0,1-4-8 0,-1-1-13 15,2-2-8-15,-2-4-11 0,2 1-2 0,2-3-14 16,1-4-78-16,0-1-104 0,2-3-85 0,2-2-92 16,0-1-133-16,1-2-156 0,3 0 15 0,0-1-514 15,1 0-408-15,3 0-546 0</inkml:trace>
  <inkml:trace contextRef="#ctx0" brushRef="#br1" timeOffset="155000.03">18113 13493 361 0,'-2'-11'654'0,"2"11"-31"0,0 0-97 0,-5-7-110 0,5 7-93 0,0 0-65 15,-12 8-24-15,5 2-43 0,-3 6-35 16,-1 4 13-16,-5 8 8 0,1 5 27 0,-3 7 15 0,-1 8 187 16,0 6-198-16,-1 7-6 0,2 5 19 0,-2 5-8 15,2 7-19-15,2 2-2 0,1 2-52 0,2 6-11 16,2 0-20-16,1 2 6 0,5 3 121 0,3 1-195 15,4-3-17-15,4-1 95 0,5-5-273 0,3-1 95 16,7-5-250-16,6-3-80 0,5-3-96 0,9-4-110 16,5-5-160-16,3-4-992 0,11-6-636 0</inkml:trace>
  <inkml:trace contextRef="#ctx0" brushRef="#br1" timeOffset="155704.72">24269 13236 912 0,'-14'-31'988'0,"2"5"-122"0,2 5-120 0,4 4-103 0,0 5-138 0,2 2-103 0,4 10-101 0,0 0-39 0,0 0-73 16,16 16-24-16,-4 8-46 0,5 12-10 0,1 8-28 15,2 10 4-15,1 10-34 0,-1 6 5 0,0 10-18 16,-1 11 164-16,-3 9-204 0,-1 9-4 0,-5 5 5 16,-3 4 2-16,-3 7 16 0,-4 5-32 0,-6 3-73 0,-7 3-64 15,-10-1-94-15,-10 3-90 0,-9 2 53 0,-12 0-352 16,-13-2-224-16,-14-8-807 0,-11-7-599 15</inkml:trace>
  <inkml:trace contextRef="#ctx0" brushRef="#br1" timeOffset="158593.92">23886 8922 1146 0,'5'-34'1024'0,"1"6"-163"0,-1 5-82 0,-2 5-143 0,1 3-148 0,-1 4-107 0,-3 11-76 0,9-12-57 16,-9 12-37-16,0 0-28 0,13 3-22 0,-8 5-11 0,-1 3-3 16,1 4-3-16,-1 2-5 0,0 4-20 15,1 3-17-15,-1 2-19 0,1 0-13 0,2 3-52 0,0 0 42 16,2 3-53-16,1 0 50 0,4 1-61 0,0-3 53 15,2 0 142-15,2-2-193 0,2-1-8 0,1-3-46 16,0-3-10-16,2-2 0 0,0-3-3 0,0-3 15 16,-5-3 12-16,1-2 11 0,-7-2 7 0,-1 0 12 15,-4-1-3-15,-7-5 6 0,9 7-9 0,-9-7-3 16,0 0 14-16,-5 12 17 0,-5-4 39 0,-6 3 37 16,-4 1 30-16,-4 3 20 0,-2 3 27 0,-3 1 14 15,0 2 19-15,-2 2 27 0,1 1 18 0,0 1 5 0,1 2 0 16,1 3-6-16,0 0-17 0,2 2-30 0,2 3-78 15,-1 1 34-15,1 5-55 0,3 3-12 0,2 3-8 16,2 3 37-16,3 2-70 0,1 4 51 0,4 1-14 16,1 2-17-16,-1 1-13 0,3-1-6 0,0 2-55 15,1 0 54-15,-1 1-54 0,2 1 16 0,-1 1 2 16,0 0 31-16,0 1-30 0,-1-3 48 0,-1 1-59 16,-3-1 50-16,0-3-52 0,-3-3 44 0,-2-2-43 15,0-3 47-15,-4-3-53 0,-2-4 9 0,1-2-4 16,-3-2 7-16,0-2 5 0,-2 1 0 0,2-2 12 15,-2-2-29-15,-1-2 27 0,1-1 1 0,0-2 10 0,1-2 4 16,-2-2 2-16,2-3 5 0,-1-3-12 0,2-2-1 16,3-2 11-16,-1-4 0 0,2-1 7 0,3-2 9 15,0-1 14-15,5-2 9 0,0-2 8 0,11-4 15 16,-17 6 25-16,17-6 14 0,-9 2 19 0,9-2 14 16,0 0-2-16,0 0 1 0,0 0 3 0,-12 3 153 15,12-3-198-15,0 0 160 0,0 0-186 0,0 0 162 16,0 0-188-16,0 0 159 0,0 0-185 0,0 0-47 15,0 0 61-15,9 5-44 0,-9-5 48 0,0 0-50 16,0 0 50-16,0 0-56 0,11 3 51 0,-11-3-63 16,0 0 47-16,13-2-54 0,-13 2 51 0,11-2-64 15,-11 2 53-15,13-3-56 0,-13 3 52 0,15-4-58 0,-15 4 52 16,15-2-55-16,-15 2 45 0,12-2 123 0,-12 2-211 16,0 0 131-16,11-3-216 0,-11 3 125 0,0 0-224 15,0 0-56-15,0 0-64 0,0 0-123 0,6-7-143 16,-6 7-150-16,-6-11-199 0,1 2-224 0,-5-3-351 15,-3-1-1407-15,-2-3-1661 0</inkml:trace>
  <inkml:trace contextRef="#ctx0" brushRef="#br1" timeOffset="160095.9">24732 8922 1012 0,'-3'-11'933'0,"1"1"-107"0,2 10-115 0,-4-14-84 0,4 14-131 0,0 0-108 0,2-11-88 0,-2 11-60 0,0 0-46 16,13 6-45-16,-13-6-24 0,14 7-15 0,-7 1-3 16,4 3-5-16,2 2-18 0,-1 1-29 0,3 1 7 15,-2 4-10-15,1 0 27 0,1 0-42 0,-3 2 19 16,1 1-41-16,-2 0-1 0,-1-1 30 0,-1 0-42 15,-2-3 30-15,-1-1-33 0,-1-3 34 0,-1-3-28 16,2-2 103-16,-6-9 44 0,4 11 146 0,-4-11 106 16,0 0 134-16,0 0-71 0,0 0-49 0,11-8-119 15,-3-7-58-15,1-2-46 0,3-5-15 0,3 1-33 0,1-4 18 16,4-1-76-16,0-1 32 0,3 1-78 0,-2 2 32 16,3 2-17-16,-2 1-37 0,1 3-89 15,-1 4-126-15,-2 1-135 0,-3 5-151 0,0-1-136 0,-3 5-108 16,-2 2-73-16,-12 2 3 0,17 7-16 0,-17-7-51 15,4 16 31-15,-6-4-956 0,-3 2-649 0</inkml:trace>
  <inkml:trace contextRef="#ctx0" brushRef="#br1" timeOffset="160420.42">25165 9219 436 0,'0'0'676'15,"18"-5"-44"-15,-18 5-94 0,20-6-80 0,-9 3-66 0,1-1-13 16,2-2-50-16,1 1-43 0,-2 0-20 0,1-3-37 16,2 0-8-16,2 0-26 0,0-2 16 0,-3 1-16 15,0-1 12-15,-3-1-24 0,-1 1 42 0,-3 2-26 16,0 0-12-16,-8 8-2 0,7-15-19 0,-7 15-6 16,2-11 5-16,-2 11-22 0,-5-9 14 0,5 9-42 15,-10-7 26-15,10 7-69 0,-20 0 36 0,9 2-59 0,-3 3 17 16,1 1 13-16,-2 3 26 0,0 4-53 15,1 0 11-15,-2 2 41 0,0 1-46 0,4 2 31 0,-2-1-48 16,3 1 32-16,4-1-53 0,0-1 30 0,3 0 163 16,1-1-209-16,3-2 0 0,4 0 1 0,0-2 2 15,4-2-33-15,1 0-79 0,5-3-150 0,1-2-82 16,3-2 35-16,2-2-345 0,1-2-96 0,2-2-174 16,2-3-322-16,-2-2-529 0,2-2-647 0</inkml:trace>
  <inkml:trace contextRef="#ctx0" brushRef="#br1" timeOffset="160763.38">25632 9078 887 0,'0'0'869'0,"0"0"-119"0,0 0-159 0,0 0-104 16,0 0-55-16,0 0-84 0,0 0-59 0,0 0-45 16,0 0-38-16,0 0-40 0,0 0-37 0,0 0-21 15,4-8-25-15,-4 8-4 0,0 0-18 0,0 0-7 16,0 0 163-16,0 0-206 0,12-5 3 0,-12 5-6 15,11-8 5-15,-11 8-6 0,16-12-2 0,-11 6 6 16,-5 6 3-16,8-12 15 0,-8 12 33 0,7-9 19 16,-7 9 12-16,4-8 172 0,-4 8-183 0,0 0-33 0,-4-10 18 15,4 10-39-15,-9-3 34 0,9 3-34 16,-21 3 68-16,9 2-45 0,-1 1 53 0,-3 1-34 16,2 3 40-16,-2 2-46 0,3 1 18 0,-1 2-10 0,3 1 7 15,-1 3-12-15,1-1-12 0,1 1-3 0,0 1 27 16,3-3-57-16,3 0 43 0,-1-1-58 15,4-1 37-15,2-1-46 0,4-3 42 0,0 0-82 0,4-1-85 16,0-3 59-16,4-1-380 0,5-2-84 0,-1-2-167 16,4-2-165-16,2-4-318 0,0-1-488 0,-1-5-600 15</inkml:trace>
  <inkml:trace contextRef="#ctx0" brushRef="#br1" timeOffset="160982.84">25931 8842 1554 0,'7'-29'983'0,"-1"5"-137"15,0 5-18-15,-2 2-110 0,0 4-73 0,0 4-76 0,-4 9-77 16,2-14-87-16,-2 14-86 0,0 0-43 0,0 0-65 16,0 0-40-16,0 0-26 0,3 12 10 0,-3 4 16 15,-3 6-21-15,1 3-20 0,0 2-25 0,-2 3-16 16,0 2-18-16,1 0-9 0,-4 0-52 0,3 1 41 16,-1-1-45-16,-1 0 40 0,2-2-48 0,1-3 35 15,1-1-51-15,2-5 3 0,2-2-124 0,0-2-81 16,1-5-149-16,3 0-92 0,1-4-102 0,5-1-57 0,0-2-129 15,5-4-132-15,0-2-277 0,4-1-479 16,-2-2-588-16</inkml:trace>
  <inkml:trace contextRef="#ctx0" brushRef="#br1" timeOffset="161138.78">25985 9060 928 0,'-20'-14'894'0,"4"4"-90"0,-2 0-108 16,5 2-1-16,1 1-71 0,3 0-104 0,3 2-29 15,6 5-124-15,-12-9-28 0,12 9-116 0,0 0-27 16,0 0 19-16,4-14-328 0,4 9-109 0,3 1-95 16,2 0-111-16,3 1-106 0,3 0-94 0,0-1-161 0,2-1-813 15,-1 2-573-15</inkml:trace>
  <inkml:trace contextRef="#ctx0" brushRef="#br1" timeOffset="161410.81">26046 8993 422 0,'0'0'619'0,"-12"12"-18"0,5-6-24 0,1 2-80 0,-1 1-78 16,0 0-28-16,3-1-42 0,1 2-48 0,3-10-31 16,-2 16-32-16,2-16-29 0,4 17-32 0,1-10 147 15,5 1-234-15,0-1-10 0,3-1-14 0,2-2-11 16,1 0-4-16,-1-2-16 0,3-1-5 0,-2-2 2 16,2-1 159-16,-1-4-202 0,0 0-1 0,-2-5 49 15,-1 4 28-15,-3 0 55 0,-1-2-16 0,0 0 48 16,-6 0-45-16,-1-1 29 0,-3 10-71 0,0-21 30 0,-5 11-58 15,5 10 28-15,-8-20-55 0,0 10 28 0,-1 2 140 16,-1 1-214-16,0 0-62 0,1 2-84 0,9 5-91 16,-20-6-104-16,20 6-106 0,-20 0-93 0,20 0-81 15,-22 4-114-15,22-4-1 0,-16 7-446 0,11 0-365 16</inkml:trace>
  <inkml:trace contextRef="#ctx0" brushRef="#br1" timeOffset="161749.56">26160 9137 255 0,'18'0'494'16,"0"0"-2"-16,0-1-17 0,0-1-71 0,0 0-58 16,2-1-53-16,-2-1-48 0,0-2-23 0,0 1 9 0,0-2-9 15,-2 0-11-15,-1-1-11 0,-1-2-5 0,-3-1-1 16,1 0 12-16,-5 0 21 0,-1-3 8 0,-2 0-4 16,-2 0 2-16,-2 0 0 0,-2-2 4 0,0 1-15 15,-2 0 128-15,0 0-190 0,1 1 130 0,-1 0-181 16,1 2-4-16,3 12-15 0,-2-18-1 0,2 18-25 15,0-14-15-15,0 14-21 0,7-11-15 0,-7 11-5 16,0 0-8-16,13-7-6 0,-13 7-4 0,11 3-4 16,-11-3 5-16,14 9 1 0,-8-1 1 0,1 1-1 0,1 2 2 15,-4 1-2-15,0 2 4 0,1 0-42 16,-3 2 51-16,0 0-49 0,-2 1 55 0,0 0-52 0,0 1 56 16,-2-2-48-16,2 2 60 0,-2 0-61 0,-1-1 11 15,3 1 8-15,-2-3 53 0,2-1-60 0,0 0 51 16,0-3-56-16,2 0 62 0,3-2-53 0,-1-1 38 15,3-1-74-15,2-1-57 0,2-2 42 0,2-3-341 16,4 0-203-16,3 0-157 0,0-2-257 0,5 0-756 16,1-2-651-16</inkml:trace>
  <inkml:trace contextRef="#ctx0" brushRef="#br1" timeOffset="162170.4">27070 8937 1574 0,'0'0'1033'0,"0"0"-204"0,0 0-116 0,0 0-162 0,13 1-105 0,-13-1-93 0,0 0-74 16,0 0-51-16,10 4-43 0,-10-4-31 0,0 0-35 0,0 0-9 15,15 2-20-15,-15-2-19 0,12-2-1 16,-12 2-23-16,17-3 7 0,-17 3-12 0,18-8-2 0,-13 2-6 16,8-1-6-16,-1-1-7 0,-4-1 6 0,1 0 16 15,-1-2 42-15,-4 1 12 0,2 2 21 0,-6 8 36 16,5-17 2-16,-5 17-6 0,0-14-21 0,0 14-31 16,-7-11-20-16,7 11-15 0,-12-5-21 0,12 5 22 15,-19 3-44-15,7 4-5 0,-1 1 0 0,0 3-4 16,-3 2-2-16,3 1-3 0,-1 3 3 0,1 1 1 15,1 0 0-15,1 0-4 0,2 1 4 0,1 0-1 16,2-2-44-16,4 0 30 0,0-1 9 0,6-2 35 0,0 1-77 16,2-3-12-16,2 1-131 0,3-3-33 15,3-2-142-15,2-1-61 0,2-1-60 0,1-1-107 0,2-2-87 16,2-2-108-16,0-1-198 0,-2-4-544 0,2 0-538 16</inkml:trace>
  <inkml:trace contextRef="#ctx0" brushRef="#br1" timeOffset="162439.92">27476 8924 863 0,'-2'-13'789'16,"2"13"-73"-16,0 0-156 0,0 0-92 0,-4-9-62 15,4 9-82-15,-7 6-30 0,7-6-35 0,-10 13-22 16,4-3-41-16,2 1-18 0,-1-2-33 0,-1 4-26 0,4 1-24 16,-1 0-16-16,0-2-11 0,3 1-15 15,3-3-5-15,0 1-8 0,1-1-2 0,2-3-9 0,1-1-1 16,1-1-11-16,4-2 0 0,-12-3 1 0,25 0-6 15,-12-3 2-15,1 1-4 0,0-8-5 0,-2-1 11 16,0 1-5-16,-3-2-1 0,0-2 2 0,-2 1 9 16,-2-2 7-16,-3 1 14 0,0-1 6 0,-4 2 14 15,-1-2-33-15,-1 3 10 0,-4-1-25 0,0 4 8 16,-3-1-21-16,0 3 2 0,0 2-48 0,-1 2-77 16,0 1 65-16,-1 3-361 0,0 2-161 0,0 0 32 15,2 1-534-15,-1 1-386 0,6 2-516 0</inkml:trace>
  <inkml:trace contextRef="#ctx0" brushRef="#br1" timeOffset="163171.65">27732 8894 884 0,'5'-17'911'16,"-5"17"-130"-16,6-10-177 0,-6 10-76 0,0 0-99 15,0 0-82-15,0 0-67 0,16 5-65 0,-16-5-37 16,9 16-29-16,-6-5-21 0,1 1-34 0,1 2-16 0,-3 0-15 16,2 0-5-16,1 1-16 0,2 1-11 0,-5-2-3 15,2-1-4-15,-1-2-3 0,-1 0-6 0,-2-11-3 16,4 13 1-16,-4-13 8 0,4 10 11 0,-4-10 90 16,0 0 45-16,0 0-26 0,0 0-29 0,5-10-20 15,-5 10-24-15,7-19 8 0,-5 7 29 0,1-1 26 16,-1-1 4-16,2 1 8 0,0-2-5 0,-1 1 21 15,3 0-7-15,0 1-3 0,-2 1-17 0,1 1-13 0,0 3-18 16,-5 8-21-16,8-14-23 0,-8 14-19 16,7-7-11-16,-7 7-20 0,0 0-5 0,0 0-4 15,13-3-2-15,-13 3 1 0,10 7-5 0,-10-7 8 0,12 13-6 16,-7-5 6-16,1 2-7 0,-2-1-2 0,1 1 3 16,-2 0-10-16,2-1-7 0,-1 1-31 0,-4-10-27 15,7 15-20-15,-7-15-3 0,6 12-1 0,-6-12 16 16,0 0 23-16,6 9 29 0,-6-9 16 0,0 0 5 15,0 0-2-15,11-7 0 0,-11 7 10 0,6-12 7 16,2 5-7-16,-1-3 4 0,1 2 8 0,-2-3-20 16,3 1 16-16,-1 2-4 0,2 1 13 0,-1-3-12 15,1 3 1-15,-1 0 5 0,-3 1-1 0,-6 6-4 16,12-6-11-16,-12 6 0 0,0 0-8 0,14-4 11 16,-14 4-2-16,0 0 0 0,11 3 2 0,-11-3 4 0,5 7 0 15,-5-7-1-15,6 9 7 0,-6-9-3 0,8 10 0 16,-8-10 2-16,8 12-29 0,-8-12-108 15,12 9-64-15,-12-9-45 0,16 8-49 0,-16-8-66 0,24 2-12 16,-24-2-21-16,25-2 31 0,-11-1 30 0,1-1 49 16,-1-2 54-16,1-1 43 0,1-2 42 0,-2 1 38 15,0-2 75-15,-2 2 50 0,-2 0 67 0,1 1 80 16,-4 1 58-16,-7 6 28 0,11-10 19 0,-11 10 5 16,7-7-34-16,-7 7-48 0,0 0-43 0,0 0-40 0,0 0-15 15,0 0 26-15,-3 16 20 0,-1-6 19 16,-3 4-35-16,2 3 12 0,-1-2-38 0,1 2 3 15,-1 3-11-15,1 0-3 0,3 1-9 0,-1-1-13 0,1 1-3 16,1-1-53-16,0 1 38 0,2-1 136 0,0 0-181 16,0-1 4-16,1-1 10 0,0-1-7 0,0-2-4 15,2 0-30-15,-2-3-122 0,3-1-96 0,-2-3-96 16,-3-8 73-16,5 14-304 0,-5-14-62 0,8 6-213 16,-8-6-889-16,14-6-627 0</inkml:trace>
  <inkml:trace contextRef="#ctx0" brushRef="#br1" timeOffset="163404.93">28366 8860 762 0,'0'-25'742'0,"2"5"-38"0,2 2-119 0,2 3-102 0,3 4-31 0,-1 1-84 0,5 3-48 0,1 4-28 0,-1 2-24 16,4 2-30-16,-1 2-28 0,1 4-30 0,2 2-37 15,-3 3-12-15,1 2-27 0,-1 3-11 0,-2 1-30 16,-4 1 3-16,0 0-26 0,-5 1 5 0,-1-1-14 15,-4 1 8-15,-6-3-18 0,1 1 6 0,-5-3-16 16,-4 0 15-16,-1-3-11 0,-4 0 0 0,-2-4-6 16,-1 0-50-16,-2-2-71 0,4-2-80 0,0-1-90 0,1 1-110 15,5-2-98-15,0-1-92 0,14-1-196 0,-18-3-97 16,18 3-263-16,0 0-279 0</inkml:trace>
  <inkml:trace contextRef="#ctx0" brushRef="#br1" timeOffset="164545.41">28680 8938 296 0,'11'-16'791'0,"-2"4"48"16,-4-2-73-16,3 3-70 0,-4 0-24 0,2 3-44 15,-6 8-42-15,5-13-67 0,-5 13-54 0,0 0-94 16,4-11-70-16,-4 11-87 0,0 0-50 0,0 0-39 16,0 0 2-16,0 11-39 0,0-11-8 0,0 18-33 0,0-6-5 15,2 0-8-15,-1 1-7 0,2 1-5 16,2-1-26-16,0-1-54 0,3 1-43 0,1-4-44 0,1 0-25 15,1-2 4-15,0 0-20 0,0-4 4 0,3 0 15 16,-14-3 33-16,25-1 20 0,-25 1 31 0,18-5 10 16,-10-1 21-16,-2-1-4 0,-2-3 27 0,-1 1-5 15,-3 9 20-15,-2-23 11 0,-1 8 5 0,-4 3-9 16,0-3 12-16,-3 2 13 0,-2 0-13 0,-1 0 7 16,0 2 2-16,0 1-10 0,0 1 7 0,-2 2-2 15,6 2 0-15,1 1 10 0,8 4-47 0,-13-6 26 16,13 6 5-16,0 0-6 0,-8-5-6 0,8 5 7 0,0 0 4 15,0 0 3-15,0 0-4 0,0 0-31 0,5-11-12 16,-5 11 0-16,14-9 10 0,-6 4 5 16,1 1-21-16,1-1 45 0,0 1-9 0,1 0 2 0,0 0 3 15,0 2 3-15,-11 2 4 0,20-4 4 0,-7 2 6 16,2 4 4-16,-1 0-5 0,1 0 6 0,0 1 3 16,3 3-2-16,-2-2 11 0,2 3 2 0,0-1 5 15,-1 4-1-15,2-2-2 0,-3 1-9 0,2 3 1 16,-2-1-4-16,0 2-3 0,-2 1-7 0,0 1 9 15,1-1-4-15,-3 0 7 0,1 1-21 0,-3-1 9 16,0-1-8-16,-2-3 5 0,-2-1-6 0,-1-1 9 0,-5-8-1 16,6 10 19-16,-6-10 34 0,0 0 75 15,6 9 26-15,-6-9-15 0,0 0-40 0,0 0-19 0,2-16-18 16,-2 16-15-16,1-18-10 0,-1 18 16 0,4-19 8 16,-1 9 25-16,1 1-18 0,1 0-2 0,0 0-20 15,2 2 0-15,0 1-26 0,-7 6 10 0,11-10-28 16,-11 10-1-16,10-4-19 0,-10 4 7 0,0 0-16 15,15 1 15-15,-15-1-6 0,10 5 14 0,-10-5-15 16,13 9 12-16,-6-3-9 0,-1 0 17 0,2 2-14 16,2 1 18-16,0-3-21 0,2 0 18 0,0 1-10 15,3 0 13-15,0-2-12 0,0 1-7 0,4-2-1 16,-3 0-12-16,4-1-13 0,-1-3 2 0,-1-2-11 0,0 0 2 16,-2-4 0-16,1 0 7 0,-2-1 23 15,-2-4-16-15,0-1 19 0,-1-1-80 0,-2-1 100 0,-1-2-18 16,0 1 16-16,-3-1-18 0,-2 2 22 0,0 1-17 15,-2 0 74-15,-2 13-41 0,2-18 6 0,-2 18-22 16,1-10-3-16,-1 10-26 0,0 0 9 0,0 0-30 16,0 0 25-16,0 0-14 0,0 0 18 0,0 0-13 15,-5 7 13-15,5-7-13 0,-3 16 17 0,3-16-9 16,0 21 19-16,2-11-9 0,2 3 10 0,1-1-12 16,4 0 12-16,-1-3-12 0,3 2 11 0,1-2-61 15,1 0 69-15,2-2-16 0,2-1 9 0,1-2-2 0,1-1-11 16,2 0 1-16,2-3 0 0,-1 0-16 0,0-2-32 15,1-2 11-15,-4-1-6 0,1-2 24 0,-1-2-9 16,-3-1 17-16,0-2-4 0,-3-1 4 0,1-1-1 16,-4-1 17-16,-1 0-4 0,-1 0 0 0,-1 2 3 15,-4 1 1-15,0 3 1 0,-3 9-5 0,5-13-4 16,-5 13-67-16,0 0 58 0,4-9-2 0,-4 9 0 16,0 0 8-16,0 0 0 0,4 13 1 0,-4-13 0 15,9 14 6-15,-9-14-2 0,14 14 11 0,-3-8-19 16,4 0 22-16,0-3 5 0,4 0-3 0,1-3 3 15,0-3 0-15,3-3-9 0,1-3 18 0,1-5-12 0,-1-4 4 16,1-3 7-16,0-4 3 0,0-4 10 0,1-3-4 16,0-3-12-16,-2-4 26 0,0-2-9 0,0-3 16 15,2-2 32-15,-2-2 5 0,-1-1-29 0,0 3 30 16,-5 4 51-16,-4 4 17 0,-2 7-15 0,-2 3-13 16,-3 6-26-16,-1 6-37 0,-2 3-33 0,-1 4-20 15,-3 9-9-15,0 0 1 0,0 0-5 0,-21 13-6 16,3 4 10-16,0 5 2 0,-4 5 1 0,1 5-16 15,1 2 19-15,1 5-2 0,2 1 8 0,3 2-19 16,3 1 15-16,1 0-3 0,3 0 2 0,3 0-3 16,2 0-12-16,2-2-22 0,3-4-68 0,2-1-63 15,2-2-72-15,4-5 107 0,1-2-308 0,1-3-67 0,3-3-74 16,-1-3-133-16,2-3-152 0,1-5-308 0,-2-2-437 16,0-3-570-16</inkml:trace>
  <inkml:trace contextRef="#ctx0" brushRef="#br1" timeOffset="164687.48">30369 8399 1691 0,'-1'-15'1202'0,"1"15"-119"0,2-12-160 0,-2 12-195 0,9-8-156 0,0 3-127 0,3 2-97 0,3-2-86 0,3 3-87 0,3 2-120 16,4 1-158-16,3 2-153 0,2 3-167 0,-2 3-248 15,1 0-277-15,1 2-1114 0,-3 1-775 0</inkml:trace>
  <inkml:trace contextRef="#ctx0" brushRef="#br1" timeOffset="164865.98">31081 8686 1694 0,'0'0'1388'16,"0"0"-52"-16,0 0-190 0,0 0-153 0,0 0-122 16,0 0-19-16,0 0 34 0,0 0-365 0,0 0 69 15,0 0-317-15,0 0 113 0,0 0-281 0,0 0-128 16,0 0-231-16,0 0-159 0,0 0-192 0,-10 11-214 15,0-4-278-15,-6 2-244 0,0-2-1194 0,-8-1-1235 16</inkml:trace>
  <inkml:trace contextRef="#ctx0" brushRef="#br1" timeOffset="165513.34">25290 9978 1065 0,'34'1'1062'0,"14"0"-145"0,11 1-140 0,18 2-102 0,17 0-166 0,20 5-56 0,18 0-113 16,18 0-20-16,24 3 75 0,21 5-226 0,22-2-89 0,26 4-57 16,22 2-427-16,21 6-261 0,24 1-286 0,22 3-981 15,23 1-717-15</inkml:trace>
  <inkml:trace contextRef="#ctx0" brushRef="#br1" timeOffset="170976.92">26247 11046 436 0,'-4'-16'898'0,"4"16"-37"0,-4-13-145 0,4 13-84 0,0 0-64 0,0-13-88 16,0 13-89-16,0 0-61 0,0 0-68 0,0 0-46 16,0 0-28-16,0 0 1 0,13 8 2 0,-8 1-13 0,-1 2-11 15,5 4-1-15,-2 2-9 0,-1 2-11 16,2 2-4-16,1 3-8 0,-1 1 10 0,-1 2-53 0,0 1 40 16,0 1-53-16,1 2 40 0,-1 0-46 0,-2-1-15 15,0 1-2-15,1-2 36 0,-2-3-58 0,1-2 28 16,-1-4 6-16,-2-4 80 0,0-2 6 0,2-3 120 15,-4-11 43-15,4 14 134 0,-4-14 12 0,0 0-71 16,11-4-67-16,-3-8-72 0,4-5-51 0,1-5-39 16,1-2-28-16,0-2-24 0,4-3-12 0,-3-1 0 0,3 1 27 15,0-1-73-15,2 3 51 0,-1 0-76 16,0 2 66-16,0 0-92 0,0 5 43 0,-2 0-65 0,3 3-9 16,-5 1 67-16,4 1-322 0,-4 3-157 0,1 1-159 15,-3 3-161-15,-1 1-141 0,-1 3-124 0,-11 4-122 16,13-4 199-16,-13 4-405 0,0 0-662 0,0 0-756 15</inkml:trace>
  <inkml:trace contextRef="#ctx0" brushRef="#br1" timeOffset="173721.93">26897 11311 5 0,'7'-8'442'0,"-7"8"157"0,4-13-13 0,-4 13-14 0,7-10-76 0,-7 10-47 0,0 0-7 0,6-10-32 15,-6 10-48-15,0 0-50 0,0 0-56 0,0 0-41 0,0 0-55 16,0 0-40-16,0 0-23 0,0 0-14 15,0 0-6-15,0 0-12 0,7 6-2 0,-7-6-4 16,2 11 1-16,-2-11-4 0,0 12 7 0,0-12-1 0,-2 11 2 16,2-11-8-16,0 0 4 0,0 13-12 0,0-13-4 15,0 0 1-15,0 0 16 0,0 0 0 0,0 0 63 16,0 0-11-16,0 0 83 0,0 0-11 0,0 0 85 16,0 0 233-16,0 0-230 0,0 0-70 0,0 0 0 15,0 0 124-15,0 0-228 0,9-8-18 0,-9 8-12 16,0 0-6-16,3-11 18 0,-3 11-3 0,0 0-4 15,0 0-7-15,0 0-9 0,0 0-20 0,4-8-8 16,-4 8-13-16,0 0-5 0,0 0-11 0,0 0-2 0,0 0-9 16,0 0 0-16,0 0 0 0,0 0-3 0,0 0-5 15,0 0 3-15,0 0 0 0,0 0 1 0,0 0-1 16,0 0 3-16,0 0 3 0,0 0 0 0,0 0 0 16,0 0 6-16,0 0-5 0,0 0 4 0,-7 4-9 15,7-4-58-15,0 0-83 0,0 0-107 0,0 0-149 16,0 0-83-16,0 0-102 0,0 0-58 0,0 0-87 15,0 0-188-15,0 0-1190 0,0 0-802 0</inkml:trace>
  <inkml:trace contextRef="#ctx0" brushRef="#br1" timeOffset="174279.94">27342 11005 318 0,'9'-14'779'0,"-1"1"28"0,-1 2-59 0,-2 2-101 0,-5 9-24 0,7-11-93 16,-7 11-75-16,0 0-54 0,2-11-53 16,-2 11-58-16,0 0-55 0,0 0-51 0,0 0-49 15,0 0-25-15,0 0-21 0,0 0-14 0,6 13 22 0,-6-13-13 16,0 22 5-16,0-7-7 0,0 0-9 15,0 3-6-15,-2 2-7 0,0-1-7 0,0 2-8 0,-1 1 2 16,-1 0-10-16,-2 1-11 0,0-1-3 0,0 0-1 16,-1-1 0-16,3-2-52 0,-1-1 53 0,1-1-51 15,-1-3 54-15,1-2-51 0,1-2 54 0,3-10-60 16,-4 16 61-16,4-16-51 0,0 0 59 0,-4 12-41 16,4-12 55-16,0 0-78 0,0 0 141 0,0 0-94 15,0 0-107-15,0 0 27 0,10-14-45 0,-10 14 57 16,10-17 160-16,-5 7-186 0,1 0 10 0,1-1 9 15,1 1 2-15,0-1 4 0,0 1 11 0,-1 0 1 0,0 1 6 16,2 0-1-16,-2 2 26 0,1 0-14 0,-1 0 9 16,2 1-3-16,0 0 9 0,-9 6-6 0,14-7 0 15,-14 7-1-15,18-4 10 0,-18 4-8 0,21-2-2 16,-21 2-4-16,19 5 3 0,-9-2 1 0,0 1 2 16,-3 1 3-16,3 2-1 0,-4 0-3 0,3 0 3 15,-5 3 2-15,3-2 2 0,-5 3-2 0,3-1 1 16,-2 0 7-16,-3-10 3 0,-3 22 10 0,1-11-9 15,-3-1 14-15,-4 1-7 0,1-2-28 0,-3 2 40 16,-6-5-33-16,3 3 31 0,-1-3-36 0,-1 1 38 16,-1-3-43-16,-2 0-4 0,1-3 37 0,-2-1-357 0,0-1-164 15,0-2-235-15,-3-4-344 0,-4 2-693 0,4-3-647 16</inkml:trace>
  <inkml:trace contextRef="#ctx0" brushRef="#br1" timeOffset="175750.35">26147 11810 268 0,'0'0'683'0,"0"0"2"0,0 0-97 0,0 0-113 0,20-6-101 15,-5 2-35-15,4 0-33 0,6-1-24 0,1 0-27 16,8-2-2-16,2 0-28 0,6 0 11 0,1-1-27 16,6 2-2-16,6-3-7 0,3 2-1 0,5 0-18 15,2-2-22-15,4 2-20 0,1-1-20 0,2 0-28 0,0 1-21 16,2-3-1-16,2 0-19 0,-4 0-7 16,1-1-3-16,-2 2-2 0,-2-2-8 0,-2 2 12 0,-3-1-1 15,-6 0-9-15,0 2-7 0,-4-1-1 0,-5 1-11 16,-5 2 2-16,-2 0 0 0,-3 1 134 15,-7 1-233-15,-4 0-58 0,-1 1-69 0,-9 1-82 0,-2 0-100 16,-5 1-103-16,-11 1-85 0,15-1-51 0,-15 1-92 16,0 0-44-16,-14-1-405 0,2 2-315 0</inkml:trace>
  <inkml:trace contextRef="#ctx0" brushRef="#br1" timeOffset="176263.16">26456 12070 611 0,'0'0'816'0,"3"-12"11"0,-3 12-93 0,6-8-20 0,-6 8-31 0,0 0-109 0,2-10-15 0,-2 10-108 0,0 0-23 15,0 0-104-15,0 0-31 0,0 0-96 0,0 0 0 16,0 0-4-16,6 11 100 0,-6 2-18 0,2 1 42 16,-2 5-70-16,2-1 27 0,-2 7-76 0,0 1 16 0,0 1-86 15,0 2 25-15,0 0-32 0,-2 0-23 0,0 1-23 16,-4-1-14-16,2-2-11 0,0 0-13 15,-1 0-22-15,-1-3-62 0,1-1-95 0,-2-1-101 0,1-3-78 16,3-3-164-16,-1-3-141 0,2-3-133 0,2-10-50 16,-5 15-78-16,5-15-220 0,0 0-812 0,0 0-709 15</inkml:trace>
  <inkml:trace contextRef="#ctx0" brushRef="#br1" timeOffset="176529.81">26758 12125 397 0,'0'0'858'0,"0"0"-11"15,6-8-167-15,-6 8-127 0,0 0-52 0,0 0-35 16,0 0 4-16,0 0-24 0,-2 15 29 0,2-15-69 16,-6 15 37-16,3-4-68 0,-1 0 17 0,1 4-29 15,1 0 27-15,0 2 101 0,-1 1-250 0,1 1-38 16,0-3-35-16,0 4-32 0,0 1-30 0,0-2-24 0,1 2-6 15,-3 1-23-15,0-3-6 0,-1 0-14 0,2-1-11 16,-1-2-19-16,2-1-58 0,-1-3-63 16,1 0-81-16,0-2-88 0,2-10-77 0,-2 16-112 0,2-16-81 15,0 0-41-15,0 14-57 0,0-14-72 0,0 0-110 16,0 0-248-16,0 0-437 0,0 0-537 0</inkml:trace>
  <inkml:trace contextRef="#ctx0" brushRef="#br1" timeOffset="177000.03">27052 12110 940 0,'0'0'1039'0,"7"-8"-156"16,-7 8-85-16,0 0-137 0,0 0-98 0,7-8-143 0,-7 8-32 15,0 0-59-15,2 10 65 0,-2-10-52 0,2 22 11 16,-2-7-87-16,2 3 21 0,-2 0-88 0,2 2 5 15,-2 2-85-15,0-1 5 0,0 1-18 0,-2 0-22 16,2-1-7-16,0 1-23 0,-2-3-7 0,0-1-17 16,0 0-8-16,-1-3-15 0,1-2-46 0,0-1-35 15,2-12-18-15,-5 15-19 0,5-15 16 0,0 0 11 16,0 13 5-16,0-13 7 0,0 0-15 0,0 0-36 0,7-9-17 16,-1 0-2-16,-1-2 5 0,4-3 19 15,2-1 23-15,1 0 27 0,0 0 159 0,2 1-165 16,0 1-15-16,0 0 50 0,3 2-22 0,-1 0 45 0,-1 2-24 15,2 1 39-15,-2 1-22 0,1 0 46 0,-3 2-21 16,3 1 59-16,-3-1-32 0,1 3 61 0,-1-1-30 16,-13 3 49-16,21-1-51 0,-21 1 28 0,17 5-68 15,-17-5 45-15,12 10-57 0,-12-10 48 0,6 15-60 16,-6-15 50-16,-1 21 151 0,-4-9-189 0,1 1 1 16,-6 0 9-16,-1 0-6 0,0 0 0 0,-3 0 0 15,-3 0 8-15,-1 0-4 0,-3-2-2 0,3 1-6 16,-2-2-3-16,1 0-1 0,-2-2 4 0,3-1-21 0,3-2-54 15,0-2-58-15,2-1-95 0,13-2-82 0,-20-5-100 16,20 5-141-16,-13-12-144 0,8 4-118 0,0-4-29 16,5 0-750-16,-2-2-566 0</inkml:trace>
  <inkml:trace contextRef="#ctx0" brushRef="#br1" timeOffset="177278.34">27647 12014 904 0,'0'0'976'0,"9"4"-157"0,-9-4-132 0,9 14-41 0,-7-6-73 0,0 4-59 0,-2 1-92 0,0 0 16 0,-2 3-94 15,0 1 7-15,-1 0-73 0,-1 2 12 0,0 0-58 16,2 2 13-16,-2-2 121 0,3 1-239 0,-3 0-28 15,4-2-15-15,-2 0-19 0,-1-2-18 0,3-2 13 16,0 2-54-16,0-4-66 0,0-12-83 0,0 19-73 16,0-19-66-16,3 12-60 0,-3-12-18 0,0 0-50 15,0 0-155-15,0 0-156 0,0 0-17 0,13-6-1182 16,-9-2-712-16</inkml:trace>
  <inkml:trace contextRef="#ctx0" brushRef="#br1" timeOffset="177517.78">27937 11997 249 0,'0'0'852'16,"6"-11"6"-16,-6 11-154 0,0 0-103 0,0 0 45 15,0 0-2-15,-2 16 10 0,-3-4 138 0,1 0-177 16,-2 5-16-16,1 0 11 0,-2 2-68 0,3 0-4 16,-1 3-113-16,1 0-52 0,0 0-15 0,1 0-108 15,-1-1-10-15,-1 0-79 0,3-1 6 0,-1-1-71 0,-1 1 19 16,2-3-79-16,1-2-25 0,-2 0-107 0,1-2-160 15,-1-3-175-15,3-10-165 0,-2 15-149 0,2-15-183 16,0 12-158-16,0-12 9 0,0 0-1279 0,-12 4-1025 16</inkml:trace>
  <inkml:trace contextRef="#ctx0" brushRef="#br1" timeOffset="178249.03">28653 11494 467 0,'0'0'1050'0,"0"0"-89"0,0 0-198 0,10 4-64 0,-10-4-129 0,7 12-106 0,-7-12-70 15,5 16-51-15,-2-6-40 0,-1 0-28 0,-2-10-33 0,3 15-31 16,-3-15 0-16,3 14 1 0,-3-14 5 0,4 10 36 16,-4-10 12-16,0 0 8 0,0 0 13 15,2 11 14-15,-2-11 12 0,0 0 13 0,0 0 9 0,0 0-7 16,0 0-12-16,0 0-29 0,0 0-68 0,0 0-5 16,5-10-80-16,-5 10 13 0,2-13-65 0,-2 13 17 15,2-18-57-15,-2 18 35 0,3-18-58 0,-3 18 31 16,1-18-53-16,-1 18 9 0,2-17-116 0,-2 17-52 15,0-16-207-15,0 16-126 0,0-11-202 0,0 11-116 16,0 0-152-16,-3-10-142 0,3 10-101 0,-8-5-1108 16,8 5-979-16</inkml:trace>
  <inkml:trace contextRef="#ctx0" brushRef="#br1" timeOffset="179188.88">29806 10401 733 0,'10'-20'968'0,"-2"3"-79"0,1 3-78 0,-4 3-32 0,0 1-120 15,-5 10-95-15,4-12-91 0,-4 12-71 0,7-9-65 16,-7 9-60-16,0 0-123 0,0 0 31 0,0 0-26 16,0 0 56-16,9 15 21 0,-6-2 22 0,1 4-32 15,1 3-14-15,-1 3-57 0,2 0-24 0,0 4-26 16,-1 0-21-16,0 0-15 0,0 2-14 0,-1 0-6 0,1 2 160 16,0-2-213-16,-1 0 4 0,-1-1 0 0,0 0 0 15,-1-5 5-15,0 0-12 0,0-3 4 0,-1-3-7 16,-1-3-1-16,0-2-15 0,0-12-26 0,2 17 11 15,-2-17 39-15,0 0 31 0,1 12-16 0,-1-12-6 16,0 0-10-16,9-8 3 0,-1 0-12 0,0-3-4 16,2-3-2-16,3-1 7 0,0-2-1 0,3-1 2 15,1-1 1-15,1-1 14 0,0 2-8 0,2 0 1 16,-1 1 1-16,-1 3 1 0,0 1-2 0,-1 3 4 0,0 1 3 16,-2 2-5-16,0 2-2 0,-1 1 1 15,-1 2 1-15,0 2-4 0,0 2 1 0,-3 2 0 16,1 2 7-16,0 1 18 0,-3 4-1 0,0 0 9 0,0 4-4 15,-3 0-3-15,-1 1-1 0,-3 1-18 0,-2 0 8 16,-1 0 21-16,-5 1 25 0,-2-1-27 0,0-1 8 16,-3-1 3-16,2 1 8 0,-6-4-3 0,-5 0-8 15,1-2-1-15,-1-2-6 0,-3-2-3 0,0-1-9 16,-1-4-25-16,0-1-120 0,1-1-157 0,0-5-171 16,1 0-196-16,-2-3-200 0,4 0-101 0,0-2-241 15,1 2-963-15,2-1-818 0</inkml:trace>
  <inkml:trace contextRef="#ctx0" brushRef="#br1" timeOffset="179889.05">29603 11064 287 0,'0'0'495'0,"-12"-3"-21"0,12 3-18 0,0 0-63 0,-13-3-35 0,13 3-16 0,0 0-3 0,0 0 43 0,0 0-3 16,-12-1-22-16,12 1-4 0,0 0-27 0,0 0 16 15,0 0-4-15,0 0 49 0,0 0 22 0,7 10 33 16,5-5 5-16,4-1 1 0,5 1-42 0,7-1-57 16,4 2-50-16,7-3-27 0,4 1-16 0,6 0-5 15,4-1-33-15,2 0-30 0,2 0-39 0,4 0-31 16,1-2-23-16,-2-1-10 0,5 0-33 0,2-1-11 15,-3-1-24-15,1 0-37 0,-3-2-18 0,-4 2-50 0,-6-1-48 16,-4 1-120-16,-7 1-117 0,-5-1-169 16,-6 0-145-16,-6 1-174 0,-5 0-59 0,-19 1-142 15,19-4-1183-15,-19 4-893 0</inkml:trace>
  <inkml:trace contextRef="#ctx0" brushRef="#br1" timeOffset="180662.09">29894 11541 865 0,'0'0'900'0,"2"-12"-101"0,-2 12-144 0,0 0-24 0,0 0-85 0,0 0-45 0,0 0-26 0,0 0-57 15,0 0 3-15,0 0-80 0,0 0 36 16,0 0 15-16,0 0 47 0,-1 19-22 0,-1-3-52 15,0 2-62-15,1 1-57 0,-1 2-45 0,0 1-43 0,1 2-22 16,-1 0-28-16,-2 1-18 0,1 0-20 16,-1-3-9-16,0 1-22 0,1-1-3 0,-2-2-5 0,0-2-2 15,3-1-13-15,-2-6-2 0,8 1-4 0,-4-12 7 16,-7 15 2-16,7-15 3 0,0 0-3 0,-4 12 6 16,4-12 5-16,0 0-7 0,0 0-3 0,0 0-11 15,0 0 2-15,5-17-3 0,0 6-6 0,2-1 2 16,0-1 4-16,0-1-4 0,2-1-3 0,2-2 7 0,-2 1-9 15,2 2 1-15,0 0-2 0,-1 1 9 16,1 1-5-16,2 0-2 0,-1 0-1 0,2 2 0 16,-1 1 3-16,-1 2-2 0,1 0 1 0,-2 1-2 0,3 2 6 15,-3 0 3-15,1 2 4 0,1 1-5 0,-13 1 4 16,26 1-5-16,-15 2 6 0,0 3 4 0,1 1 7 16,-2 1 10-16,-2 2-3 0,1 2-5 0,-3 1-1 15,-2 1-2-15,-2 1 2 0,-2 0-9 0,-3 1 2 16,-3 1 1-16,-3-2 0 0,0 0 2 0,-3 0-7 15,-3-2-1-15,-2 0 0 0,-2-2 3 0,-3 0-6 16,1-2-3-16,-4-1-14 0,1-4-65 0,0-1-92 16,1-1-131-16,0-2-163 0,0-5-196 0,4-2-198 0,-1-2-229 15,2-2 15-15,5-2-1340 0,-1-1-1083 16</inkml:trace>
  <inkml:trace contextRef="#ctx0" brushRef="#br1" timeOffset="181454.94">29522 11723 197 0,'4'-21'857'0,"-2"2"51"0,2 3-98 0,-2 3-65 0,1 3-18 0,-3 10-59 0,3-16-61 15,-3 16-52-15,2-10-84 0,-2 10-73 0,0 0-66 0,0 0-33 16,0 0 12-16,4 10 53 0,-3 5 0 0,0 7-16 15,0 4-50-15,1 2-46 0,-2 4-43 0,1 3-36 16,-1 0-34-16,0-1-20 0,0 2-25 0,-1-2-18 16,1 0-16-16,-2-3-14 0,2-1 0 0,0-2-87 15,0-3 2-15,2-2-101 0,-2-2-20 0,0-3-130 16,1-3-57-16,1-1-136 0,-2-14-68 0,3 16-111 16,-3-16-113-16,0 0-111 0,7 9-217 0,-7-9-923 15,16-6-760-15</inkml:trace>
  <inkml:trace contextRef="#ctx0" brushRef="#br1" timeOffset="181877.95">30709 11692 1255 0,'7'-12'996'0,"0"3"-145"0,-7 9-32 0,9-14-87 0,-9 14-87 0,6-9-49 16,-6 9-47-16,0 0-53 0,0 0-44 0,0 0 16 15,0 0-58-15,0 0 22 0,0 0 14 0,1 16-15 0,-4-4-41 16,1 3-54-16,-2 1-34 0,1 2-38 0,-1 3-36 16,-1-2-46-16,0 3-23 0,1 1-29 15,-1-1-17-15,1 1-31 0,-1 0-19 0,0-2-15 0,-2 1-42 16,1-2 29-16,1-1 99 0,-1-1-290 0,0-3-96 15,-1 1-149-15,1-3-135 0,-1-2-140 0,2-1-148 16,-4-2-143-16,0 0-129 0,-2-3-86 0,11-5-1187 16,-22 5-1038-16</inkml:trace>
  <inkml:trace contextRef="#ctx0" brushRef="#br1" timeOffset="182294.97">29378 11698 54 0,'0'0'641'0,"0"0"157"0,7-8-22 0,-7 8-134 0,0 0-82 0,0 0-73 16,0 0-39-16,0 0 13 0,7 6 57 0,-7-6 12 15,2 21 13-15,-1-5-36 0,2 2-31 0,0 3 6 16,0 3-53-16,0 1-57 0,0 1-48 0,0 1-52 15,-1 1-49-15,1-1-40 0,-1 1-38 0,-1-3-31 16,3 2-22-16,0-4-23 0,-7-1-66 0,6-1 13 16,0-2-115-16,-1-1-37 0,1-2-136 0,0-1-62 0,1 0-134 15,-1-7-85-15,3 0-121 0,0 0-94 0,-6-8-135 16,15 7-219-16,-3-5-838 0,1 0-732 0</inkml:trace>
  <inkml:trace contextRef="#ctx0" brushRef="#br1" timeOffset="182627.48">31164 11900 548 0,'6'-6'1180'0,"-6"6"-139"0,13-8-144 16,-13 8-147-16,0 0-147 0,16 0-107 0,-16 0-32 16,8 7-27-16,-8-7 11 0,7 16-31 0,-6-5 32 0,-1-11-42 15,0 24-32-15,-3-7-78 0,0 2-39 16,-2 0-63-16,-1 1-23 0,-2 1-52 0,-2-1-12 0,1-1-37 15,-3 0-72-15,-1 0-110 0,-1 0-93 0,0-2-120 16,0-1-137-16,-2-2-144 0,2 0-142 16,1-1-97-16,-3-1 3 0,1-4-1412 0,-1 1-905 0</inkml:trace>
  <inkml:trace contextRef="#ctx0" brushRef="#br1" timeOffset="183779.97">18406 9285 926 0,'0'0'881'0,"-10"4"-87"0,10-4-116 0,0 0-3 0,0 0-102 0,0 0-31 15,0 0-103-15,11 4-52 0,0-7-9 0,7 1-92 16,3 1-103-16,4-3-41 0,4 1-32 0,2 1-48 16,2-2-79-16,2 0-125 0,-1 2-125 0,-1-1-225 15,-3 2-239-15,-1 0-383 0,-4-1-625 0,-5 1-631 16</inkml:trace>
  <inkml:trace contextRef="#ctx0" brushRef="#br1" timeOffset="184418.24">19872 9182 979 0,'0'0'956'0,"0"0"-121"0,0 0-165 0,10 3-46 0,-10-3-138 0,21 2-55 0,-6-1-104 16,2 3-36-16,4-7-81 0,2 4-28 0,2 1-53 16,2-1-47-16,2 0-4 0,1 0-428 0,1 2-317 15,-2-3-463-15,-1 1-543 0,-3-1-603 0</inkml:trace>
  <inkml:trace contextRef="#ctx0" brushRef="#br1" timeOffset="184999.21">21876 9663 653 0,'0'0'1018'0,"0"0"-92"0,0 0-162 0,0 0-75 0,0 0-120 0,0 0-104 0,0 0-11 16,17 5-99-16,-17-5 4 0,27 1-110 0,-10 1-5 15,3-1-89-15,3 1 2 0,0 0-88 0,4 0-63 16,0 0 1-16,-1 0-386 0,-1-1-275 0,-3 1-273 0,-2-1-1174 16,-3 0-793-16</inkml:trace>
  <inkml:trace contextRef="#ctx0" brushRef="#br1" timeOffset="185780.32">19817 10558 191 0,'0'0'612'0,"-10"4"5"0,10-4-32 0,0 0-93 0,-12 1-56 0,12-1 138 15,0 0-182-15,0 0-14 0,-14 1 1 0,14-1-27 16,0 0-17-16,0 0-22 0,0 0-20 0,0 0-23 15,0 0-18-15,0 0-30 0,0 0-27 0,0 0-18 0,20 3-30 16,-7-3-24-16,5 0-25 0,3-1-16 16,2 0-30-16,3-1-94 0,1 0-112 0,1-1-113 15,-2 3-147-15,-1-2-199 0,-4 1-213 0,0-1-339 0,-3 1-489 16,-6 0-594-16</inkml:trace>
  <inkml:trace contextRef="#ctx0" brushRef="#br1" timeOffset="186925.2">18584 13797 538 0,'0'0'1151'0,"-11"5"-133"0,11-5-136 0,0 0-107 0,-8 5-166 0,8-5-120 0,0 0-99 0,7 6-65 16,-7-6-41-16,13 5-3 0,-13-5-3 0,22 3 2 15,-7-3 12-15,3 0-10 0,1 0-36 0,2-2-48 16,1 1-38-16,3-1-38 0,-1 0-36 0,1-1-130 0,-3 1-178 16,1 0-155-16,-1-1-144 0,-1 1-72 15,-4 1-153-15,0-2-170 0,-3 1-86 0,-14 2-726 0,21-4-625 16</inkml:trace>
  <inkml:trace contextRef="#ctx0" brushRef="#br1" timeOffset="187578.51">20306 13543 318 0,'0'0'511'0,"0"0"-12"0,-11-2-2 0,11 2-73 0,0 0-48 0,0 0-34 0,0 0-4 15,0 0 22-15,0 0-8 0,0 0-5 0,0 0-18 16,-7 6 26-16,7-6-25 0,8 6-7 0,-8-6-28 16,18 7-44-16,-7-3-24 0,2 0-8 0,5-3-63 15,1 1-34-15,0-1-12 0,2 0-36 0,2-1-25 0,-2-1-8 16,1 1-22-16,0-1-76 0,-2 1-89 0,0-1-76 16,-1 0 51-16,-2 1-336 0,-1 1-149 0,-2-1-177 15,-14 0-260-15,26 0-352 0,-26 0-505 0</inkml:trace>
  <inkml:trace contextRef="#ctx0" brushRef="#br1" timeOffset="187998.25">21440 13551 229 0,'0'0'765'0,"0"0"33"0,0 0-99 0,-8 5-113 0,8-5-28 0,0 0-46 0,0 0-60 15,0 0-14-15,0 0-74 0,0 0-16 0,0 0-92 16,11-3-17-16,-11 3-88 0,16-2 3 0,-5 1-78 0,4-1-36 15,0 0 68-15,3-1-294 0,-2 1-105 16,2 0-153-16,-1 1-147 0,1 0-201 0,0 1-285 0,-1 0-292 16,1 2-470-16</inkml:trace>
  <inkml:trace contextRef="#ctx0" brushRef="#br1" timeOffset="188842.05">23635 13757 478 0,'0'0'580'0,"0"0"-49"0,0 0-47 0,0 0-60 0,7 7-44 0,-7-7-23 0,12 2 19 16,-12-2-20-16,21 2-30 0,-9-2-12 0,2 1-40 15,0 0-17-15,3 0-54 0,0 0-27 0,1 0-48 16,0-1-17-16,1 3-37 0,0-2 8 0,-2 1-44 0,2-1-34 16,-3 1 72-16,-1 0-326 0,-2-1-165 15,-1 2-184-15,-12-3-211 0,19 2-790 0,-19-2-571 0</inkml:trace>
  <inkml:trace contextRef="#ctx0" brushRef="#br1" timeOffset="189632.78">21424 14602 471 0,'0'0'849'0,"0"0"7"0,0 0-145 0,0 0-38 0,0 0-68 0,0 0-44 16,0 0-98-16,0 0-50 0,0 0-32 0,0 0-37 15,11-5-28-15,-11 5-37 0,16-3-46 0,-5 0-40 16,1 1-22-16,3-1-30 0,0 1-23 0,1-1-45 15,-1 1-93-15,1-1-139 0,-1-1-113 0,0 2-52 0,-2-2 18 16,0 3-385-16,-3-1-214 0,1-2-1194 0,-11 4-792 16</inkml:trace>
  <inkml:trace contextRef="#ctx0" brushRef="#br1" timeOffset="190779.63">26488 10861 1103 0,'0'0'974'0,"0"0"-170"0,-15-3-117 0,15 3-96 0,0 0-99 0,0 0-75 0,-14-1 12 0,14 1-64 0,0 0 34 16,0 0-63-16,-13-2 25 0,13 2-61 0,0 0 24 16,0 0-56-16,0 0-3 0,0 0-81 0,0 0 3 15,0 0-70-15,0 0 20 0,0 0-57 0,-12-2 48 16,12 2-38-16,0 0 50 0,0 0-54 0,0 0 48 16,0 0-40-16,0 0 49 0,0 0-51 0,0 0 56 15,0 0-60-15,0 0 55 0,0 0-64 0,0 0 41 0,0 0-70 16,0 0 40-16,0 0-84 0,0 0 49 0,16-3-72 15,-16 3 43-15,21 0-70 0,-21 0 14 16,21 2-106-16,-7-1-26 0,2 0-120 0,2 1-33 0,1 0-112 16,4 1-16-16,0 0 124 0,4-1-269 0,-2 0-31 15,1 1-35-15,3 0-77 0,-2-2-124 0,-2 0-277 16,2-2-396-16,-4-1-538 0</inkml:trace>
  <inkml:trace contextRef="#ctx0" brushRef="#br1" timeOffset="191378.5">27434 10757 51 0,'-10'-3'497'0,"10"3"127"0,-17-5-50 0,17 5-79 0,-18-3-56 0,18 3-36 15,-18-4 2-15,18 4-11 0,-18-3-28 0,18 3-36 16,-13-2-42-16,13 2-33 0,0 0-36 0,-15-1-22 16,15 1 142-16,0 0-209 0,0 0-25 0,0 0 18 15,0 0-21-15,0 0 31 0,0 0-25 0,-12 1 52 16,12-1-31-16,0 0 61 0,0 0-27 0,0 0 61 16,0 0-14-16,0 0 34 0,0 0-64 0,15 2 20 15,-15-2-62-15,20 0 14 0,-9 2-64 0,6-1 19 16,-3 0-58-16,3 0 28 0,0 1-55 0,3 0 34 15,-1 0-55-15,-1 1 34 0,-2-2-91 0,1 2-72 0,-1-2-185 16,-5 1-116-16,-11-2-149 0,21 2-117 0,-21-2-161 16,12 2-250-16,-12-2-857 0,0 0-731 0</inkml:trace>
  <inkml:trace contextRef="#ctx0" brushRef="#br1" timeOffset="192232.82">29779 10037 259 0,'0'0'562'0,"0"0"-36"0,-12 5-25 0,12-5-43 0,-4 9-19 0,4-9-19 0,0 0 18 0,4 14-17 0,-4-14-30 15,9 11-25-15,-9-11-45 0,13 11-9 16,-2-5-44-16,0 0-13 0,2 0-68 0,3 0-15 0,0 0-47 16,2-2-11-16,1 3-43 0,-1-3 5 0,1 1-31 15,-1 0 2-15,1-1-23 0,1 1-5 0,-1 0-58 16,-1-1-74-16,-1 0-94 0,0 0-109 0,-3-1-131 15,1 1-122-15,-4 0-176 0,-11-4-1030 0,15 5-647 16</inkml:trace>
  <inkml:trace contextRef="#ctx0" brushRef="#br1" timeOffset="193029.2">27061 12044 699 0,'0'0'1096'0,"0"0"-105"0,9-8-190 0,-9 8-80 0,18-6-175 0,-7 2-34 0,2 1-87 0,3-1 8 16,2 1-72-16,2-1-24 0,1 2-111 0,2-3-12 16,2 2-66-16,0 0 10 0,0 2 91 0,-2-1-395 15,-1 0 21-15,1 2-389 0,-7 0-240 0,-1-1-289 16,-15 1-1121-16,21 0-823 0</inkml:trace>
  <inkml:trace contextRef="#ctx0" brushRef="#br1" timeOffset="193763.75">29872 11492 1589 0,'0'0'1189'0,"0"0"-102"0,10-9-124 0,-10 9-132 0,18-7-102 0,-5 4-74 0,2 1-74 0,2-2-56 16,4 1-112-16,1 0-82 0,3 1-73 0,1 0-137 16,2 0-234-16,0-1-287 0,0 1-393 0,-2-1-429 0,1 2-1393 15,-8-4-1330-15</inkml:trace>
  <inkml:trace contextRef="#ctx0" brushRef="#br1" timeOffset="196126.98">29797 10012 214 0,'-6'-7'484'0,"0"-1"126"0,6 8-201 0,-9-14-74 0,9 14-70 0,-9-12-56 16,3 5-43-16,6 7-28 0,-10-16 0 0,10 16 0 16,-12-11 5-16,6 4 14 0,6 7 30 0,-10-13-3 15,10 13 20-15,-9-11-19 0,9 11-6 0,-8-9-30 16,8 9-22-16,-9-7-26 0,9 7-14 0,-9-8-22 16,9 8 1-16,-11-6-15 0,11 6-5 0,-14-5-15 15,14 5 5-15,-14-4-1 0,14 4 10 0,-16-3 0 16,16 3 10-16,-14-3-5 0,14 3-6 0,-17-1-8 15,17 1 9-15,-16-2-14 0,16 2 15 0,-17-1-3 16,17 1 12-16,-18 0-6 0,18 0 0 0,-20 1-10 16,20-1 4-16,-22 3-7 0,11-1 13 0,-1 2-5 15,0 0 1-15,0 1-2 0,-1 0 1 0,-1 1 17 0,1 1 5 16,-1 0-5-16,0 2-1 0,-2-1-4 16,2 0 22-16,2 3 0 0,-2 1 5 0,-2-1-3 0,2 2 6 15,-2 1 11-15,1 1 5 0,-1 1 1 0,2 1-1 16,-3 1 20-16,1 0-14 0,-1 1 12 0,2-1 5 15,-2 2-24-15,0 0 25 0,2 0-9 0,-2 1 33 16,1 0 0-16,-1-1 4 0,2 1-9 0,-1 0 9 16,2 0-28-16,-2 1 28 0,1-1 2 0,0 1 35 0,2 0-26 15,-2 0-14-15,1-1-14 0,-1-1-14 16,0 2-16-16,0 0-9 0,0 1-3 0,-2-2-12 16,3 3-3-16,1-1-9 0,-1 3-54 0,1 0 46 0,0 2-13 15,1 0-2-15,-1 2-14 0,0 0 0 0,2 0-5 16,-1 2-14-16,3 2 6 0,1 0-1 0,-1 2-7 15,2 0 0-15,0 1-3 0,2 0-6 0,-1 1 3 16,3-1-1-16,-2 0-1 0,2 0-6 0,-2-1 2 16,1 0 9-16,1-3-9 0,-2 2-46 0,2 0 62 15,-2-2 146-15,-1 0-179 0,1 1 5 0,0-4 1 16,1 3 5-16,-1-1-2 0,1-1 2 0,-2 0 2 16,3 1 2-16,0-2 3 0,1-1-47 0,0 2 53 15,2-2 5-15,1 1-3 0,2-2 0 0,1 3 2 16,2-3-3-16,1 0-1 0,1-1 0 0,2 3-4 0,1-3-3 15,-1 1 4-15,0-2-50 0,1-1 57 0,0 2-53 16,1-1 62-16,-1 0-56 0,0-1 56 0,-2-1 142 16,2 1-177-16,-1 0 6 0,2 0 4 0,-1 0-2 15,0 0 0-15,1 1 1 0,0 0 3 0,1 1 2 16,1 1-5-16,0 0 4 0,3-1 10 0,0-1-12 16,2 1-1-16,1-2 10 0,-1-2-15 0,1-1 0 15,1-2 4-15,-1-1-2 0,1-1-3 0,-2-2-11 16,1 0 7-16,1-2 8 0,0-1-7 0,-1 1 8 15,1-1-1-15,0-1 6 0,0 1-5 0,2-1-1 0,-1 0 2 16,1 1 5-16,0-2-3 0,0 1 2 16,1-1-5-16,0 1 5 0,0-1-1 0,2 0-1 0,0-2 2 15,2 2-1-15,0-1 1 0,-1-1 1 0,1 1-50 16,-1-2 60-16,-1 1-52 0,1-3 51 0,-1 0-54 16,-1-1 50-16,1-1-10 0,0 0-3 0,-3-2-3 15,1-1 2-15,0 0-6 0,-1-1 5 0,-1-1 2 16,1 0 0-16,0 0 1 0,2 0-3 0,-2-2-3 15,2 0 1-15,3-1 3 0,-1 1-4 0,5-1 5 16,-3-1 4-16,-2 0-5 0,4 0 7 0,0-1 2 0,2-1-2 16,0 0 1-16,0 0-7 0,-1-2 10 0,2-2-9 15,-1 1 4-15,-1-3 0 0,2 1 3 16,-1-2 1-16,0-1 5 0,0-1-9 0,-1-2 6 0,-1-1-13 16,1-1 10-16,0 0-5 0,0-2 1 0,0 0 186 15,2-1-219-15,-1-1 189 0,2-1-207 0,0 0-12 16,-2-1 27-16,2 1 7 0,-1-2 190 0,-2 0-218 15,-1-1 191-15,-1 2-207 0,-1-2 8 0,-2-1 13 16,1 1 9-16,-3 0 17 0,1-1-1 0,-2 0 6 16,0 1 12-16,-2-2-11 0,1 1 17 0,-1-1-8 15,1 1 10-15,-1-3 185 0,1 0-221 0,0 0 6 0,-2 0 8 16,2 1-1-16,-2 0 10 0,-3 1 13 16,1 3-10-16,-1-1-3 0,-4 2 9 0,1 1 1 0,-3 0 0 15,-1 0-3-15,1 1 4 0,-2 0 1 0,-2 1 1 16,2-2 2-16,-2 0 181 0,0 0-219 0,-1 0-7 15,2-3 18-15,-4 2 0 0,-1-4 13 0,1 0 181 16,1-3-215-16,-3-1 10 0,3 1 8 0,-3-2 3 0,0-2 9 16,-1 1 10-16,1-3-9 0,-1 2 6 15,-1-1-1-15,0 0 7 0,0-1-6 0,-1 2 12 16,0 1-7-16,1 0 2 0,-3 1 9 0,-1 1-8 0,1 0-11 16,-3 1 12-16,1 2-12 0,-3-1 31 0,1-1 170 15,-2 1-215-15,-1 0 3 0,-3-2 3 0,0 1 8 16,-3-2 1-16,-1-1 9 0,-3-1-8 0,-1-1 3 0,-2-1-2 15,-4-2 4-15,-2-1 12 0,0 0-11 16,-2 1 2-16,0 0 2 0,-2 1-2 0,-2 4-1 16,0 0-8-16,-1 3 8 0,-3 2-14 0,-2 1 13 0,-2 1-9 15,-1 2 17-15,-4 1-15 0,-3 2 15 0,-2 0 181 16,-5 4-213-16,-3-1-9 0,-6 1 19 0,-5 4 178 16,-4-1-229-16,-2 2 122 0,-3 1-269 0,-1 3-52 15,1 2-49-15,2 3-75 0,5 3-113 0,4 1-60 16,2 5-59-16,5 4-11 0,5 4-26 0,4 3-44 15,6 5-84-15,4 1-222 0,6 4-549 0,2 4-557 16</inkml:trace>
  <inkml:trace contextRef="#ctx0" brushRef="#br1" timeOffset="197016.03">31406 10357 378 0,'-4'-8'577'0,"4"8"-5"0,-9-14-48 0,9 14-28 0,-6-12-63 0,6 12 19 0,-1-13-32 16,1 13-18-16,3-14-74 0,2 5 1 0,2 0-74 16,2 0 13-16,3-2-98 0,4 3 22 0,1-3-69 15,1 0 39-15,2 0-69 0,-1 0 37 0,2-1-59 16,-5 1 37-16,6-2-56 0,1 1 38 0,0 0-75 15,-2 1 60-15,0-1-63 0,-1 0 45 0,-2 1-48 0,-2 0 33 16,-2 1-42-16,-2 2 49 0,-3 0-54 16,-9 8 0-16,12-10-4 0,-12 10-5 0,0 0-8 0,4-7 42 15,-4 7-50-15,-13 0 52 0,1 0-48 0,-3 3 57 16,-2 0-55-16,-1 2 11 0,-3 1 4 0,0 0-3 16,-2 1 2-16,1 2 9 0,0-1 0 0,3 0-2 15,-1-1-3-15,4 0 9 0,-2-1-4 0,4-1 2 0,0 0-5 16,3 0 9-16,1-2-5 0,10-3 2 0,-15 7 8 15,15-7 0-15,0 0 8 0,-16 2 40 0,16-2 33 16,0 0 42-16,0 0 39 0,0 0 6 0,0 0-26 16,0 0-32-16,9-13-24 0,-3 6-21 0,2 0-8 15,3-2-23-15,-1 2-6 0,0-2-7 0,3 1-14 16,-2 0 5-16,0-1-11 0,0 0 11 0,0 0-8 16,-1 2-14-16,0-3 3 0,0 0-1 0,-1 0 6 15,1 1-4-15,-1-1-3 0,-1 1 12 0,0-1-13 16,1 1-3-16,-2 1 9 0,0 0 3 0,-1 0 17 0,-6 8 11 15,10-10 6-15,-10 10 16 0,7-6 0 0,-7 6-16 16,0 0-12-16,0 0-5 0,7-7-15 0,-7 7-5 16,0 0-4-16,0 0-8 0,14 7 4 0,-8-1-3 15,2-1 8-15,2 6-1 0,2-1 4 0,0 2-7 16,2 0 1-16,-1 1 3 0,1 1 6 0,0 0-6 16,-2 2 64-16,3-1-63 0,-1 0 46 0,-1-1-59 0,0 1 52 15,-1-2-53-15,-3 1 44 0,0-4-57 0,-2-1 50 16,0 0-62-16,-7-9-23 0,6 11-153 0,-6-11-33 15,0 0-127-15,0 0-44 0,-5 11 99 0,5-11-327 16,-17-2-148-16,7-3-241 0,-3-1-839 0,0-1-691 16</inkml:trace>
  <inkml:trace contextRef="#ctx0" brushRef="#br1" timeOffset="198296.76">31677 9240 473 0,'-5'-9'624'0,"5"9"27"0,-6-12-93 0,6 12-55 0,-4-9-93 0,4 9 28 0,0 0-75 0,0 0-25 0,0 0-67 15,-2-10-9-15,2 10-79 0,0 0-13 0,0 0-61 16,0 0 23-16,5 10-54 0,-5-10 37 0,7 15-44 0,-2-3 24 16,-2-1-33-16,0 3 11 0,0 2-51 0,0-1 33 15,-1 3-45-15,0-1 36 0,0-1-48 0,-6 1 44 16,7 0 135-16,0-1-174 0,1 0-65 0,0-2 81 15,2-2 145-15,-1 1-164 0,3-1 139 0,1-2-159 16,2 0 144-16,4-2-160 0,-1-2 138 0,-2 0-143 16,4-3 133-16,0-1-145 0,1-2 143 0,0-2-151 15,2-3 146-15,-1-2-157 0,3-2 150 0,-2-2-145 16,0-3 141-16,0 0-154 0,0-2 156 0,-3-4-162 0,1 0 155 16,-2-1-147-16,-1-2-26 0,-1 1 57 0,-2-1-25 15,0 2 59-15,-2 0-38 0,-1 2 60 0,-3 1-27 16,1 4 57-16,-2 0-33 0,-2 4 13 0,-2 10 4 15,3-15-8-15,-3 15-10 0,0 0-13 0,3-12-2 16,-3 12 5-16,0 0 2 0,-10 6-4 0,2 0 15 16,2 3 37-16,-1 2-50 0,0 2 51 0,2 1-51 0,-2 3 52 15,4 1-52-15,0 1 45 0,3 0-49 0,1 0 49 16,0 1-47-16,2-2 46 0,2-1-52 0,0 0 51 16,2-2-52-16,1-1 57 0,3-3-55 0,-1 0 53 15,1-2-56-15,2-2 51 0,-2-2-50 0,4 0 45 16,-3-3-48-16,-12-2 48 0,22-2-44 0,-13-2 32 15,1-2-70-15,-2 0 44 0,0-3-51 0,-1-1 62 0,-1 0-50 16,-2 0 50-16,1-3-45 0,0 0 55 0,-1-1-50 16,0 1 54-16,0 0-49 0,0 0 55 0,1 0-48 15,0-2 47-15,3 4-52 0,-5 0 57 0,6 0-49 16,2 1 43-16,1 2-50 0,-1-1 49 0,1 2-51 16,-1 2 51-16,0 1-57 0,0 1 45 0,-11 3-44 15,19 0 53-15,-19 0-56 0,17 7 44 0,-10-3 137 0,1 4-159 16,-3 1 127-16,2 1-157 0,-4 1 149 0,0 2-152 15,0-1 141-15,-1 0-151 0,0 0 125 0,-2-12-127 16,2 21 142-16,-2-21-146 0,2 16 144 0,-2-16-145 16,2 11 153-16,-2-11-144 0,0 0 153 0,0 0-133 15,4 8 158-15,-4-8-134 0,0 0 134 0,0 0-152 16,13-6 125-16,-13 6-149 0,14-8 146 0,-6 3-147 0,0-2 139 16,1 0-150-16,0 0 150 0,1-1-158 0,-1 1 151 15,0-1-149-15,2 2 145 0,-4 0-157 0,1 1 161 16,-8 5-148-16,14-7 143 0,-14 7-151 0,9-3 146 15,-9 3-149-15,0 0 142 0,0 0-148 0,13-2 157 16,-13 2-143-16,8 5 143 0,-8-5-142 0,11 7 153 16,-2-3-146-16,1 1 138 0,-1-1-141 0,3 1 148 0,1-1-150 15,-1 0 146-15,3-1-149 0,-1-1 146 0,0-1-153 16,0-1 127-16,1 0-159 0,0-2-4 0,-2 0 28 16,-1-1-2-16,-2 0 21 0,0-1 7 0,-10 4 16 15,14-6 10-15,-14 6 10 0,8-5 1 0,-8 5 9 16,0 0-8-16,0 0-5 0,0 0 3 0,11-5 6 15,-11 5-16-15,0 0 11 0,0 0 8 0,-3 11 2 16,3-11 8-16,-3 13 6 0,3-13 9 0,-2 15 3 16,2-15 2-16,0 19-1 0,0-19 10 0,4 19-10 0,-1-11-2 15,1 1-4-15,-4-9-46 0,9 14-102 0,-9-14-115 16,9 13-151-16,-9-13-206 0,13 1-256 0,-13-1-798 16,12-7-600-16</inkml:trace>
  <inkml:trace contextRef="#ctx0" brushRef="#br1" timeOffset="198861.93">32842 8924 325 0,'4'-29'652'0,"-1"5"46"0,0 3-66 0,0 2-115 0,1 3-91 0,-1 2-55 16,0 5-71-16,-3 9-53 0,7-16-40 0,-7 16-35 16,8-9-51-16,-8 9-26 0,12-6-36 0,-12 6-34 15,19-1-44-15,-19 1-37 0,25 0-28 0,-9 1-18 0,-1-1-48 16,3 0-28-16,0 2-32 0,-1-2-21 15,1-2-26-15,-1-1-30 0,2-1 36 0,-3-1-4 0,1-1 33 16,1-3 19-16,-4-3 215 0,-1 0-182 0,1-1 228 16,-3-1-161-16,-1 0 68 0,-2 1 46 0,-1 0 63 15,-7 13 43-15,9-17 16 0,-9 17 21 0,9-12-20 16,-9 12-17-16,6-8-35 0,-6 8-23 0,0 0-14 0,0 0 8 16,0 0 16-16,-4 14 64 0,2-3 41 15,-2 4 41-15,-1 4-21 0,0 4 1 0,-1 3-23 0,-2 4-11 16,1 2-30-16,0 4-5 0,2 0-3 0,3 2 10 15,2 0 7-15,4 0-18 0,2 0-2 0,5 1 101 16,0-1-154-16,3 1-19 0,1 0-2 0,2-4-15 16,0 1 0-16,2-2-7 0,-1-6 9 0,1 0-20 15,-2-4 1-15,-1-4-49 0,0-2-44 0,-4-4-41 16,-3-3-26-16,-3-3 158 0,-6-8-214 0,7 7 9 0,-7-7 4 16,0 0-2-16,-15-11 39 0,3 1 22 0,-3-2 82 15,-2-3-51-15,-4-2 28 0,-1-3 11 0,-1-1 23 16,-3-3 7-16,-1-1 13 0,0-1 30 0,-1-1 38 15,2-1 59-15,0 0 44 0,5 1 38 0,0-1 33 0,5 3 16 16,2-2 11-16,6 1 7 0,3 3 16 16,5 1-12-16,5 0-40 0,6 0-25 0,5 1-37 0,4 2-28 15,5-1-27-15,6 1-20 0,3 1-19 0,5 3-25 16,2 2-5-16,3 1-8 0,1 4-5 0,0 1-11 16,1 4 0-16,-2 2-10 0,-1 2-4 0,-2 3-10 15,-4 0 8-15,-3 1-15 0,-4 1-39 0,-2 0-54 16,-5 2-75-16,-4-3-52 0,-3 1-80 0,-5 2 130 15,-3 0-227-15,-5 0 129 0,-3-8-249 0,-7 19 90 0,-3-9-366 16,-2-1-634-16,-8 0-505 0</inkml:trace>
  <inkml:trace contextRef="#ctx0" brushRef="#br1" timeOffset="202359.26">27717 10583 260 0,'-1'-14'311'0,"1"14"28"0,0 0-61 0,0 0-27 0,-3-12-15 0,3 12-56 0,0 0-28 0,0 0-20 0,0 0-20 16,-3-10-10-16,3 10-11 0,0 0-2 0,0 0-9 16,0 0-1-16,0 0 160 0,0 0-197 0,2-12 164 15,-2 12-189-15,0 0 3 0,0 0 5 0,0 0 25 16,0 0-32-16,0 0 6 0,-2-12-4 0,2 12-8 15,0 0-4-15,0 0 7 0,0 0-12 0,0 0 2 16,0 0 2-16,-12-4-3 0,12 4-5 0,0 0-2 16,0 0-2-16,-11-3 13 0,11 3-11 0,0 0 5 0,0 0 2 15,-15-3-6-15,15 3 7 0,0 0-6 16,-11-2 10-16,11 2-3 0,0 0 3 0,-11-4-5 16,11 4 6-16,0 0 0 0,-12-4 0 0,12 4 7 0,0 0-9 15,-12-5 2-15,12 5-8 0,-12-4 9 0,12 4-8 16,-15-5 0-16,15 5 0 0,-19-5 1 15,7 2-10-15,3 1 14 0,-4-1-9 0,2 1 4 0,-2-1-3 16,1 0-2-16,-1 0 9 0,1-1-12 0,-1 3 5 16,2-2-5-16,-3 0 6 0,3 0-2 0,-3 1 6 15,1-1-5-15,2 1 3 0,-1-2-1 0,1 3-3 16,0-2 0-16,0-1 2 0,0 1-3 0,-1 2 9 16,1-3-16-16,0 2 14 0,-1-1-5 0,-1 1-5 15,3-2 6-15,-5 2 3 0,4-1 2 0,-5 0-7 16,3 1 0-16,-1-1 1 0,1 1 1 0,-1 0-2 0,1 0 1 15,13 2-4-15,-20-4 7 0,20 4-6 0,-18 0 7 16,18 0-9-16,-16-1 1 0,16 1-1 0,-13 1-1 16,13-1-5-16,0 0-3 0,-16 2 4 0,16-2 4 15,-18 0-1-15,18 0-7 0,-12 1 13 0,12-1-10 16,-11 3 10-16,11-3-6 0,-13 1 186 0,13-1-215 16,-18 3 9-16,18-3 6 0,-21 2 0 0,8-1-2 15,-3-1 10-15,-1 0 3 0,-2 0 4 0,0-1 7 16,1 0-6-16,-1 0 0 0,4 0 2 0,1 0 3 0,-1 0-2 15,-1 0-4-15,0 1 16 0,-2 0-8 16,1-2-2-16,-2 2-4 0,2 0 4 0,1-1-1 16,3 0 0-16,-1 1-5 0,0 0 2 0,1 1 1 0,2 0 8 15,-3 2-4-15,-2 0-4 0,-2 0 4 0,3 0-1 16,-2 1 6-16,0-2-2 0,-1 3-4 0,2-2-4 16,0 1 191-16,-1-2-221 0,-2 1 15 0,1 0-12 15,1 0 21-15,0-1-5 0,0 0 7 0,-1-1 6 16,1 1-15-16,0-1 18 0,2 2-7 0,-1-3 5 15,3 2-3-15,-1 0 1 0,3 0-2 0,-3 1 4 16,3 0-6-16,-2 0 11 0,-3 1-10 0,3 0 7 0,-6 2 2 16,2-1 1-16,-2 1-2 0,-1 0 5 0,-2 1-9 15,1-1 2-15,-3 1-11 0,-6 0 17 16,3 0-5-16,0 1 7 0,0 0-6 0,1-1 2 0,-1-1 3 16,2 1-4-16,0 0-2 0,1 0 5 0,4-1-3 15,-1 1-6-15,3 4 11 0,-1-6-6 0,0 2 1 16,1 0 1-16,0 0-2 0,3 1 3 0,-4 1 2 15,3 0-10-15,-1 0 7 0,0 1 4 0,2 0-2 16,0 1 2-16,1 1 3 0,-2-1 2 0,3 0 2 16,-3 2 7-16,3-1 4 0,0 1-4 0,1-1-7 15,3 0 3-15,1-1-4 0,0 0-2 0,3-1 5 16,1 0 0-16,2 1 15 0,2-11-27 0,-2 21 30 0,2-8-6 16,2 1 1-16,0 0-4 0,1 0 1 15,1 2-9-15,0 0 5 0,1 1-6 0,0 0 5 0,-1 0-16 16,1 0-18-16,1 1 72 0,1-2-34 0,2 1 1 15,0-1 15-15,-2-1-9 0,4 2 20 0,0-2 5 16,0 1 11-16,3-1-8 0,1 1 1 0,1-1-16 16,0 0-2-16,2 1-18 0,-1 0 2 0,2-2-10 15,-1 1-3-15,-2 0-7 0,2-1-1 0,-3-1 4 16,1 1-3-16,-2-2-2 0,1 0-1 0,-2 0 2 16,4 0 11-16,-4 0-3 0,1 0 1 0,-1 0-7 15,0-3 4-15,1 3 3 0,1 0 12 0,-1-1 8 0,1 0 14 16,2 0 6-16,0 0-2 0,1 0-1 0,1 1-8 15,-2 0-9-15,4 0-4 0,0-1-5 0,0 2-7 16,0-2 0-16,1 1-3 0,0-1 2 0,1 0-4 16,-1-1-1-16,1 0 8 0,-1 1 6 0,1-1-5 15,-1 0 0-15,3-2-5 0,-3 3 4 0,1-1-3 16,0 0 5-16,0-1-15 0,-2 1 6 0,2-2-11 16,-1 1 9-16,0-1-5 0,-1-1 7 0,-1 0-12 15,0-2 19-15,1 1-9 0,1-2 16 0,-2 0-10 16,0-2 14-16,1 1-3 0,-1-1 7 0,2-2-15 15,1 3 3-15,-3-3-5 0,2 1-5 0,-1-1-2 0,-2-1 3 16,2 0-10-16,1-1 7 0,-1 1-11 0,-1-2 11 16,0 1-7-16,3-1 6 0,-3-2-12 0,4 2 5 15,-1-2-3-15,-1 2 5 0,3-1-11 0,0 0 10 16,0 1-8-16,0 0 3 0,1 0-1 0,-1 1 1 16,0-1-5-16,-1 0 14 0,1 0-10 0,-2 1 0 15,-2-1-2-15,0 0 7 0,-3 0-6 0,2 0 4 16,-1-2-14-16,-2 0 21 0,2 0-6 0,-2 1 2 15,1-1-6-15,0-2 8 0,0 1-6 0,0-1 7 16,0 0-6-16,2-1 6 0,1 0-7 0,-2-1 14 16,2 0-6-16,0 0 15 0,-2-2 0 0,1 0 2 15,-1 0 8-15,1-2 5 0,-2 0-6 0,0 1 0 0,0-2-4 16,-3 1 1-16,1-1-6 0,-3 0 3 0,1 0-39 16,-3 0 22-16,1 0 1 0,-1-2-4 0,-1 2 0 15,1-2 0-15,-3-1-3 0,1 1 1 0,-1-3-11 16,0 1 12-16,-1 1-9 0,-1-3 1 0,1-1 2 15,0 1-1-15,-1-1-2 0,-1 0 13 0,1 0-17 16,-1-1 17-16,-1 1-16 0,1-1 19 0,-1 1-19 16,-3 0 17-16,1 0-13 0,0 1 18 0,-2-1-12 0,0 0 15 15,0 1-18-15,-2 1-3 0,0 0 5 0,-1-5 6 16,-1 3-7-16,-3 0 7 0,1 0-6 16,-1 1 1-16,0 1 4 0,-3-1-2 0,0 0-5 0,-1 2 0 15,-3-1 13-15,1 1-15 0,-2 0-3 0,0 0 6 16,-3 1-10-16,-1 0 7 0,-2 2 1 0,-2-1-3 15,0 1-5-15,0 1 8 0,-2-1-8 0,-1 1 19 16,0 2-17-16,1-3 14 0,1 3-11 0,-1 1 9 16,0 0-10-16,3 0 12 0,0 1-22 0,-1 2 11 15,2-1-8-15,1 1 24 0,0-1-18 0,-1 2 20 16,-1-2-22-16,2 2 14 0,0 1-24 0,-3-3 22 16,1 4-12-16,-1-1 14 0,-1 1-17 0,1 0 10 15,1 1-14-15,-1 0 23 0,1 1-14 0,-1 1 8 16,1 1-14-16,2-1 14 0,-1 1-14 0,2 0 19 0,-2 1-16 15,4 0 9-15,-4 0-6 0,1 0 17 0,0 0-19 16,-1 2 12-16,1-1-15 0,0 0 21 0,0 0-19 16,1 0 15-16,0 0-14 0,-2 1 12 0,3-1-12 15,1 0 16-15,0 0-18 0,0 0 18 0,1 0-26 16,0-1 9-16,2 1-32 0,1 0-8 0,13-1-14 16,-20 0 10-16,20 0-3 0,-15 0 13 0,15 0-3 15,0 0 19-15,-14 0 0 0,14 0 12 0,0 0-7 16,0 0 18-16,-11-4-4 0,11 4 5 0,0 0-14 15,0 0 17-15,-7-6-11 0,7 6 13 0,0 0-7 0,-10-5 4 16,10 5-7-16,-8-5 3 0,8 5-4 16,-11-4 9-16,11 4-2 0,-18-6 17 0,18 6-24 0,-18-5 13 15,4 2-2-15,3 0 12 0,11 3-4 0,-20-5 20 16,9 3-3-16,-1 0 17 0,1-1-12 0,-2 1 2 16,1 0-6-16,-3 2-8 0,-1 0 3 0,-2-2 2 15,-2 2-2-15,-3 0 13 0,-2 2-20 0,1-1 17 16,-7 0-19-16,2 1 18 0,-10 1-6 0,3-1 1 15,2 1 6-15,-4 0 4 0,-2 1-3 0,-1-1 8 16,-1 2-7-16,-1-2 2 0,-2 1-7 0,0-1-5 16,0 0 5-16,0 0-4 0,0-1 1 0,-1-1-8 0,0-1 10 15,1 0-6-15,0-1-2 0,1-1-4 16,0-2 58-16,4 0-63 0,0-2 3 0,2 0-2 0,-3 1-3 16,4-3 1-16,1 0-9 0,2 0 4 0,0-2-1 15,2 1-6-15,2-1 4 0,0 0 3 0,5 0 1 16,0 0-15-16,3 1 27 0,4 1-15 0,2 0 2 15,1 2-3-15,3 0-8 0,12 6 3 0,-16-6 3 16,16 6-4-16,-8-5-3 0,8 5-19 0,0 0-20 16,0 0-23-16,0 0-16 0,0 0-11 0,-10-5-12 15,10 5-12-15,0 0-13 0,0 0 0 0,0 0-9 16,0 0 14-16,0 0 1 0,0 0-23 0,0 0-9 0,12-6-8 16,-12 6 2-16,13-7 17 0,-13 7 9 0,15-8 32 15,-7 2 19-15,0 2 7 0,1-1 23 16,1-1 7-16,-4 0 49 0,3 0-36 0,-2 0 14 0,0 0 10 15,-7 6 26-15,11-12 15 0,-11 12 28 0,7-8 12 16,-7 8 27-16,0 0-2 0,4-9 5 0,-4 9-4 16,0 0-30-16,0 0-24 0,0 0-4 0,0 0-15 15,0 0 8-15,-11-3-11 0,11 3 1 0,-13 7 3 16,2-2 6-16,1 2-1 0,-1 1 3 0,-2 0-14 16,1 2 18-16,-2 1-10 0,1 1 4 0,-2 1-13 15,2 1 13-15,-1 1-7 0,-2-1 9 0,1 2-4 0,-1 0 6 16,2-1-13-16,-1 0 7 0,1-1-5 0,1-1-2 15,2-2-7-15,0 0 2 0,4-3-1 0,1 0-1 16,6-8 2-16,-10 11 9 0,10-11-4 0,-6 7 8 16,6-7 21-16,0 0 61 0,8 12 44 0,-1-8 16 15,5 1-17-15,7-1-20 0,1 0-24 0,4-1-28 16,5 2-14-16,2-1-11 0,2-1-12 0,2 1-9 16,0 0-8-16,0 0-5 0,-1-1-7 0,-2 3-2 15,-1-3-4-15,-4-1 3 0,-1 2-7 0,-5 1 6 16,-2-3-118-16,-3 1-80 0,-4-1-89 0,-12-2-116 15,16 4-132-15,-16-4-126 0,0 0-168 0,0 0-232 16,-14 7-385-16,1-7-502 0</inkml:trace>
  <inkml:trace contextRef="#ctx0" brushRef="#br1" timeOffset="203405.01">24658 9837 353 0,'0'0'475'0,"0"0"-51"0,0 0-25 0,-15 6-40 0,15-6-34 0,-13 11-21 0,4-5-17 15,2 2-2-15,-1 2 6 0,0-2-15 0,-1 1-13 0,1 1-12 16,1-2-13-16,0 0-36 0,2 0-7 16,5-8-20-16,-10 11-35 0,10-11-5 0,-7 10-13 15,7-10-6-15,0 0 8 0,-6 6 3 0,6-6 7 0,0 0 5 16,0 0 4-16,0 0-4 0,0 0 13 15,0 0-43-15,0 0 47 0,0 0-52 0,0 0 53 0,0 0-52 16,0 0 32-16,0 0-62 0,0 0 36 0,0 0-61 16,0 0 29-16,0 0-62 0,2-11 44 0,-2 11-61 15,0 0 46-15,0 0-52 0,0 0 45 0,2-10-52 16,-2 10 52-16,0 0-55 0,0 0 44 0,0 0-51 16,0 0 49-16,0 0-47 0,0 0 49 0,0 0-47 0,3-12 42 15,-3 12-46-15,0 0 50 0,0 0-47 0,0 0 44 16,0 0-49-16,0 0 50 0,6-10-49 15,-6 10 51-15,0 0-38 0,4-8 38 0,-4 8-50 0,0 0 46 16,6-8-44-16,-6 8 43 0,0 0-46 0,0 0 50 16,8-10-58-16,-8 10 53 0,0 0-51 0,0 0 56 15,0 0-44-15,3-9 42 0,-3 9-47 0,0 0 48 16,0 0-49-16,0 0 45 0,6-9-45 0,-6 9 45 16,0 0-48-16,7-7 45 0,-7 7-46 0,0 0 54 15,9-10-54-15,-9 10 51 0,6-6-43 0,-6 6 13 16,0 0 11-16,9-6 24 0,-9 6-58 0,0 0 47 15,0 0-51-15,0 0 51 0,0 0-59 0,0 0 45 16,0 0-42-16,0 0 51 0,0 0-57 0,0 0 54 16,0 0-50-16,0 0 45 0,0 0-49 0,0 0 56 0,0 0-47 15,0 0 55-15,-2 18-52 0,2-18 64 0,-5 20-62 16,1-8 53-16,0 3-43 0,-3 1 48 0,2 1-56 16,-1 2 64-16,0 0-12 0,-1 1-7 0,-1 1-4 15,2-1-3-15,-1 0-2 0,0-1 1 0,-1-1-3 16,2-1-3-16,2-2 2 0,-2-1 0 0,2-4-26 15,4-10 55-15,-3 18-24 0,3-18-2 0,-3 11 3 16,3-11 5-16,0 0-4 0,0 0-6 0,0 0-21 16,0 0-31-16,14-6-11 0,-6-5 9 0,0 0-14 15,1-3 36-15,0-1 0 0,-1-2 4 0,1-3-42 16,-1-2 63-16,0 1-41 0,-4-3 51 0,4 0-41 16,-4 1 47-16,1 0-46 0,-1-1 10 0,-1 3 57 0,0 1-42 15,0 1 53-15,-1 2-33 0,0 2 61 0,1 2 146 16,-1 1-188-16,0 2-6 0,-2 10 3 0,3-14-7 15,-3 14-5-15,0 0-7 0,4-12-9 0,-4 12-30 16,0 0 26-16,0 0 6 0,21 4-17 0,-11 2 159 16,0 0-180-16,4 4-45 0,-2 1 69 0,2 2-49 15,-1 2 53-15,-1 0-35 0,0 1 51 0,-2 0-56 16,-3 0 54-16,2-2-46 0,-6-1 56 0,-2 0-50 0,-1 1 60 16,-3-3 153-16,-3 1-183 0,-1 1 158 15,-3-2-164-15,-4 0 3 0,0-1 11 0,-4 0 8 16,0-2 3-16,-2 0-5 0,-4 0-2 0,1-1 3 0,0-1-3 15,0 0-8-15,3 0 7 0,3-1-7 0,2-1-41 16,5-1-85-16,10-3-87 0,-13 4-60 0,13-4 14 16,0 0-56-16,0 0-107 0,0 0-85 0,7-6-37 15,6 3-13-15,3-3-36 0,2-1-49 0,2-2-103 16,4 0-423-16,-2-3-311 0</inkml:trace>
  <inkml:trace contextRef="#ctx0" brushRef="#br1" timeOffset="203966.55">24883 9850 359 0,'8'-10'615'16,"-1"3"-19"-16,-7 7-20 0,11-10-116 0,-11 10-112 0,0 0-69 0,0 0-17 0,0 0-59 0,0 0-54 0,0 0 9 0,-8 14-19 15,2-4-9-15,-1 3-29 0,2 1 66 0,0 0-19 16,1 2-7-16,-2 0-17 0,4 0-12 0,-2 0-17 16,3-1-21-16,0-1-4 0,3-1-14 0,0-1 1 15,2-3-17-15,2 0 6 0,3-1-18 0,1-3 4 16,4 0-11-16,-1-3 1 0,3-2-11 0,0 0-10 15,2-4-24-15,-1 0-23 0,0-1-21 0,-2-2 17 16,-1-2 6-16,-1 1 16 0,-3 0-4 0,-2-1 12 0,-2-2-5 16,-1 1 0-16,-2-2 1 0,-3 12 8 0,-3-22-1 15,-2 12 2-15,0 0 1 0,-4 1 3 16,-1 1-5-16,-3 0 6 0,1 3 1 0,-3 1 5 0,0 1 0 16,1 1 0-16,0 1-1 0,0 1 0 0,14 0 2 15,-22 3 4-15,22-3-3 0,-17 3 2 0,17-3 1 16,-10 2-1-16,10-2 2 0,0 0 2 0,0 0-2 15,0 0-14-15,0 0-69 0,0 0-84 0,15-7-59 16,-3 2-45-16,2-2-12 0,1-1 23 0,3-2 27 16,-1-1 23-16,2-1 30 0,0-3 61 0,0-1 11 15,-2-2 26-15,1-1 24 0,-4-1 33 0,2 0 36 16,0 0 32-16,-3 3 49 0,-1-1 40 0,-4 0 34 0,1 2 42 16,-1 2 52-16,-2 1 20 0,1 1-2 0,-5 1 7 15,-2 11-13-15,5-14-39 0,-5 14-48 0,0 0-47 16,4-11-36-16,-4 11-21 0,0 0-12 0,-9 12 25 15,5 0-11-15,-5 0 26 0,0 5-3 0,-1 0 8 16,2 2-4-16,-2 3-2 0,2 1 9 0,1 2-6 16,-1-4-3-16,3 3-29 0,-2 0 28 0,4-1-54 15,1-2 37-15,0 1-53 0,4 0 28 0,0-2-50 0,3-1 40 16,3-1 134-16,2-2-177 0,1-1 144 16,3-3-203-16,2-1 92 0,4-3-269 0,1-1-39 15,0-1-32-15,2-4-52 0,0 1-58 0,-2-2-82 0,-2-3-51 16,-1-1-60-16,-3-2-72 0,-2-2-111 15,-3-2-467-15,-6-1-389 0</inkml:trace>
  <inkml:trace contextRef="#ctx0" brushRef="#br1" timeOffset="204109.94">25148 9793 309 0,'-25'-8'501'0,"4"1"3"0,2 0 19 0,4 3-59 0,3 0-61 0,12 4-36 0,-17-6 15 0,17 6 0 0,0 0-34 0,-11-4-41 0,11 4-60 0,0 0-40 16,22-2-62-16,-5 2-15 0,7 1-39 0,6 0-74 15,5 1-156-15,1-1-185 0,0 3-223 0,1-3-352 16,-1 0-479-16,-3 2-478 0</inkml:trace>
  <inkml:trace contextRef="#ctx0" brushRef="#br1" timeOffset="204888.33">25236 13266 848 0,'0'0'1007'0,"0"0"-130"0,0 0-141 0,4-18-94 0,6 11-115 0,4 0-102 0,4 0-69 0,3-2-73 16,4-1-83-16,5 0-3 0,3-3-61 0,6 1 29 15,3-2-42-15,4 0 39 0,3-2-57 0,3 1 25 16,4-1-68-16,1 1 32 0,2-2-62 0,0 2 31 15,1 2-49-15,-1 0-10 0,-3 0-22 0,-6 4-70 16,-6 1-66-16,-3 0 85 0,-7 3-298 0,-7-1-87 16,-3 3-75-16,-5 0-75 0,-9 2-114 0,-10 1-154 0,0 0-464 15,0 0-459-15</inkml:trace>
  <inkml:trace contextRef="#ctx0" brushRef="#br1" timeOffset="205060.33">25571 13354 351 0,'-23'17'899'0,"4"-4"81"0,11-1-139 16,3-5-110-16,5-7-105 0,4 12-150 0,9-9-82 15,6-2 37-15,8 1-326 0,5-5-114 0,7-1-91 16,6-3-98-16,3 0-108 0,5-3-61 0,3 2-52 16,0-2-66-16,0 2-82 0,1-2-66 0,-11 3 0 15,4 1-280-15,-7-1-107 0</inkml:trace>
  <inkml:trace contextRef="#ctx0" brushRef="#br1" timeOffset="205530.17">26291 12875 876 0,'-19'-25'975'0,"1"-1"-106"0,1 3-113 0,0 2-65 15,-2 2-81-15,0 1-74 0,2 2-59 0,-1 1-54 16,3 3-23-16,0 1-27 0,2 1-20 0,1 3 14 16,4 1-23-16,8 6-35 0,-11-8-40 0,11 8-31 15,0 0-43-15,-8-5-40 0,8 5-35 0,0 0-18 16,1 11-19-16,4-1 19 0,1 5 50 0,5 5 16 16,0 3 3-16,3 3-3 0,1 1-87 0,1 5 46 0,-2 3-64 15,4 2 0-15,-5 0 33 0,3 1-51 0,-5 0 65 16,-1 0-19-16,-2 1 51 0,-3 0-52 0,-1-3 22 15,-4 0-52-15,-4-2 26 0,-1 1-53 0,-6-1-31 16,-3-1 9-16,-6 0-59 0,-4-1 25 0,-8 0-336 16,-4 1-155-16,-4-4-203 0,-3 2-125 0,-4-2-198 15,-5-1-154-15,-2-4-312 0,-4 2-625 0,-3-3-805 16</inkml:trace>
  <inkml:trace contextRef="#ctx0" brushRef="#br1" timeOffset="207560.07">1982 10597 1051 0,'5'-9'951'0,"-5"9"-161"0,4-12-155 0,-4 12-79 0,0 0-114 0,0 0-91 16,0 20-79-16,-4-6-48 0,-3 4-31 0,2 0-50 16,-2 3-29-16,0 3-22 0,-4 0-6 0,4 3 4 15,-2 0 2-15,1 2-9 0,-3 1-6 0,3 0 41 16,-3 2-60-16,2-3 34 0,-2 1-57 0,0 0 38 0,0-2-57 15,1-3 39-15,-1 0-47 0,0-3-3 0,1-3-2 16,5-3 11-16,-7-1-6 0,4-4 4 0,1-2 0 16,0-3 17-16,7-6-3 0,-14 3-21 0,14-3 16 15,-13-14-9-15,4 2-6 0,2-5 4 0,0-2-9 16,0-4-1-16,-1-3 0 0,3-2 6 0,1 0-7 16,1-1 2-16,2 1-14 0,1 2 24 0,1 3-9 15,1 0 0-15,1 4 8 0,1 4-5 0,1 2 0 16,-1 2-2-16,1 3-2 0,-5 8-8 0,11-9-5 0,-11 9-1 15,20 5-4-15,-8 2 18 0,2 4 0 0,1 1 7 16,1 5 6-16,2 1-1 0,0 3 1 16,-3 0-1-16,5 2 2 0,1 1-7 0,-4-2 5 0,1 2-6 15,-2 1 5-15,0-2-8 0,1 1 2 0,0-2-89 16,-3 0-115-16,4-1-98 0,-4-1-173 0,0-1-105 16,-1-4-147-16,0-2-184 0,0-4-602 0,-5-2-529 15</inkml:trace>
  <inkml:trace contextRef="#ctx0" brushRef="#br1" timeOffset="207747.45">1604 11110 681 0,'-23'0'1065'0,"6"0"-195"0,1 1-162 0,5-4-2 15,11 3-159-15,-17 0-32 0,17 0-135 0,0 0-40 16,6-9-112-16,1 4-42 0,5-3-39 0,5 0-30 15,8-3-47-15,3-2-78 0,9-1-56 0,1-1-126 0,6 0-59 16,4-1-130-16,-1 2-101 0,2 1-136 0,-1 1-169 16,1 1-747-16,-5 2-541 0</inkml:trace>
  <inkml:trace contextRef="#ctx0" brushRef="#br1" timeOffset="208529.35">2749 10710 1129 0,'1'-14'1093'0,"-1"14"-225"0,0 0-97 0,0 0-150 0,0 0-135 0,2 19-91 0,-3-3-38 16,0 6-10-16,-1 3 3 0,-1 0 0 0,-1 4-20 15,-1 0-19-15,2 2 18 0,-1 1-18 0,2-1-48 0,-3 1-24 16,4-1-66-16,0 0-26 0,1 0-37 16,0-3-7-16,2 0-36 0,-1-3-37 0,1-1-176 15,1-2-167-15,0-4-216 0,0-2-199 0,-1-2-115 0,-2-14-178 16,5 17-1234-16,-5-17-906 0</inkml:trace>
  <inkml:trace contextRef="#ctx0" brushRef="#br1" timeOffset="208811.5">2354 10867 1001 0,'-13'-25'934'0,"5"2"-141"0,2 3-151 0,3 1-78 15,6 1-121-15,3 2-99 0,4-1-57 16,4 1-48-16,2 1 1 0,5 0-6 0,5 1 27 16,4 0 29-16,3 2 17 0,7-1 9 0,2 5-16 0,3-1-19 15,2 7-22-15,0 3-51 0,-1 3-46 0,-1 5-40 16,-3 2-15-16,-1 4-21 0,-3 3-14 15,-4 5-12-15,-4 2-12 0,-5 1-6 0,-5 4-1 0,-3 0-12 16,-8 3 6-16,-5 2-14 0,-5 2 4 0,-5 1-11 16,-6-1 5-16,-5 2-16 0,-2-1 9 0,-3-1-14 15,-2-1 0-15,-3 0-65 0,1-2-75 0,-1-3-87 16,1-1-88-16,3-6-98 0,1-1-51 0,1-4-77 16,4-3-105-16,1-3-72 0,4-5-101 0,2-3-112 15,10-5-495-15,-16-2-496 0</inkml:trace>
  <inkml:trace contextRef="#ctx0" brushRef="#br1" timeOffset="209240.98">3343 10868 647 0,'-4'-11'919'0,"4"11"-55"16,-9-15-168-16,9 15-58 0,-17-6-116 0,17 6-77 15,-22 1-37-15,10 5-12 0,-1 1-27 0,1 1-43 16,-1 5-31-16,3 1-35 0,0 0-29 0,1 2-36 16,4 2-20-16,0 2-29 0,3 1-10 0,0-2-42 15,2 2-2-15,2-1-31 0,0-3-10 0,2 1-14 16,1-4-7-16,3-3-13 0,1-1-14 0,0-3-20 16,2-4-27-16,-11-3-53 0,25-2-36 0,-9-5-48 15,5-2-50-15,-6-2 18 0,-2 0-6 0,0-3 39 16,-3 0 26-16,-2-1 39 0,-3 0 18 0,1-2 30 15,-4 1 0-15,-2 0 21 0,-2 0 1 0,-2 1 34 0,-4 4 11 16,2-2 35-16,-2 2 4 0,-1 2 19 0,-3 2-1 16,0 0-7-16,-1 4-9 0,0 1 8 0,1 1-19 15,12 1 5-15,-22 2-17 0,7 0 6 0,15-2-19 16,-14 11 5-16,9-4-11 0,5-7 12 0,-6 16-16 16,6-16-13-16,0 14-21 0,0-14-27 0,8 10-25 15,-8-10-30-15,19 2-59 0,-4-4-81 0,4-4-105 16,0-2-97-16,4-2-45 0,-1-4 122 0,0-1-239 15,0-1 21-15,1-2 3 0,-3-3-377 0,0 0-123 0</inkml:trace>
  <inkml:trace contextRef="#ctx0" brushRef="#br1" timeOffset="209455.74">3524 10691 1035 0,'7'-29'640'0,"-4"2"-151"15,-1 3 38-15,-2 2 7 0,-2 2 51 0,-2 2-42 0,-2 3 6 16,2 2-33-16,1 2-9 0,3 11-29 0,-7-15-49 16,7 15-63-16,-4-8-72 0,4 8-38 15,0 0-48-15,0 0 48 0,-5 16 85 0,4-1 7 0,2 4 16 16,0 4-13-16,1 2 3 0,2 6-33 0,-1 2 33 15,3 3-56-15,-1 1 36 0,-2 1-23 0,5 3-15 16,-1 0-31-16,-2 0-18 0,2-1-62 0,0-1-37 16,0-2-30-16,-1-2-26 0,1-4-17 0,1-1-11 15,0-4-95-15,0-3-7 0,0-4-138 0,-1-5-31 16,1-1-80-16,-2-4-64 0,0-2-59 0,-6-7-76 16,10 7-123-16,-10-7-132 0,16-7-110 0,-10 0-66 0,-2-2-35 15,1-2 46-15,-3-1-32 0,-2-1-81 0,-4-2-665 16,-1-1-607-16</inkml:trace>
  <inkml:trace contextRef="#ctx0" brushRef="#br1" timeOffset="209593.92">3455 10896 469 0,'-17'-14'833'15,"2"3"18"-15,4 1-108 0,1 2-44 0,3 2-46 16,7 6-62-16,-9-10-41 0,9 10-40 0,0 0-54 16,-4-12-93-16,4 12-73 0,9-11-66 0,1 2-41 0,5 1-24 15,2-1-66-15,5 0-135 0,4-1-170 16,2-1-134-16,2 2-203 0,1 0-263 0,-3-1-342 15,1 4-691-15,-2 0-678 0</inkml:trace>
  <inkml:trace contextRef="#ctx0" brushRef="#br1" timeOffset="210377.69">3955 11123 305 0,'9'9'699'0,"-9"-9"-19"16,0 0-88-16,14 2-128 0,-14-2-91 0,12-5-44 15,-12 5-55-15,11-11-51 0,-6 3-44 0,0-3-38 16,-2-1-33-16,0-1-13 0,0-1-22 0,-1-3-10 15,-2 0-11-15,-1-1-3 0,-2 0-5 0,-1 0 1 16,-1 0 9-16,-1 0-12 0,0 1 7 0,-2 1 13 16,0 0 39-16,-1 2 6 0,1-1 24 0,-2 3 20 0,3 1 25 15,0 0 14-15,1 3-9 0,6 8-1 0,-9-14-5 16,9 14-13-16,0 0-20 0,-4-11-30 16,4 11-21-16,0 0-20 0,9-15-22 0,-9 15-12 0,15-10 2 15,-6 5-21-15,3-1 0 0,-2 1 140 0,8 1-172 16,-3 0-33-16,-1 0 40 0,0 1-33 0,1 0 43 15,-2 1-43-15,0 1 51 0,4 0-36 0,-4 1 37 16,2 1-34-16,-2 0 49 0,-1 1-34 0,-1 2 48 16,-2 0-45-16,1 0 55 0,-10-4-43 0,15 10 58 15,-15-10 163-15,7 15-160 0,-7-15 11 0,5 18 14 16,-5-18-2-16,0 21-1 0,-2-10 3 0,0 1-3 16,0 1 6-16,0 1-6 0,0-1-10 0,0 0-1 15,0-1-34-15,1-1 39 0,1-11 3 0,-1 19-46 16,1-19-41-16,0 17 42 0,0-17-11 0,0 0 1 0,2 13-8 15,-2-13 2-15,0 0-5 0,0 0-2 0,0 0-4 16,3 9 5-16,-3-9-6 0,0 0-5 0,0 0 1 16,0 0 2-16,0 0 0 0,0 0 0 0,0 0-8 15,0 0 6-15,0 0 0 0,0 0-3 0,0 0 0 16,0 0 4-16,0 0-10 0,0 0-1 0,0 0-1 16,0 0-1-16,0 0-1 0,0 0 1 0,0 0-3 15,0 0 1-15,0 0 6 0,0 0-5 0,0 0-8 16,0 0-21-16,0 0 42 0,0 0 4 0,0 0-29 15,0 0-6-15,0 0-13 0,0 0-2 0,-6 8 9 0,6-8 1 16,0 0 7-16,0 0 10 0,-7 8-5 0,7-8 10 16,0 0 4-16,-13 8-3 0,13-8 0 0,-11 3 7 15,11-3 1-15,-11 2 10 0,11-2-4 0,-17-1-1 16,17 1 3-16,-19-3 3 0,8-1 6 0,0 1 1 16,-2-1 9-16,0-2 0 0,0 1 4 0,0-1 2 15,2 1-11-15,-1-1-3 0,2 1 0 0,0 0-12 16,1-2-9-16,1 1-15 0,8 6-38 0,-12-10-44 15,12 10-115-15,-8-8-12 0,8 8-148 0,0 0-122 16,-3-12-102-16,3 12-115 0,0 0-137 0,0 0-14 0,8-11-1097 16,-8 11-728-16</inkml:trace>
  <inkml:trace contextRef="#ctx0" brushRef="#br1" timeOffset="210763.57">3966 10876 182 0,'0'0'719'0,"0"0"56"0,2-11-78 0,-2 11-117 0,0 0-69 0,0 0-32 0,0 0-42 16,0 0-19-16,0 0-34 0,4-8-32 15,-4 8-43-15,0 0-36 0,0 0 13 0,5 11 16 0,-5-11 22 16,7 18-15-16,-2-5-6 0,0 2-24 0,1 1-46 15,-1 3 10-15,0 0 12 0,0 3-53 0,1 0-1 16,-1 2-17-16,-1 0-8 0,2-1-12 0,-1 2-11 16,0 0-14-16,0-1-19 0,1 0-14 0,-2 0-9 15,0-1-22-15,0 0-13 0,-1-1-8 0,0-2-11 16,-1 1-51-16,0-4 47 0,-1-1-55 0,2-2 52 16,-3-2-53-16,0-12 49 0,2 19-48 0,-2-19 56 15,1 11-49-15,-1-11 50 0,0 0-42 0,0 0 55 0,0 0-39 16,0 0 60-16,0 0-53 0,0 0 28 0,0 0-52 15,0 0 3-15,4-11-159 0,-4 11-101 16,0-16-187-16,0 16-109 0,-1-20 34 0,1 20-345 0,-1-21-104 16,1 21-71-16,-1-23-264 0,1 23-576 0,0-21-695 15</inkml:trace>
  <inkml:trace contextRef="#ctx0" brushRef="#br1" timeOffset="211280.94">4321 10936 602 0,'0'0'944'0,"0"0"-52"0,0 0-175 0,0 0-70 0,0 0-120 0,0 0-109 15,-4-13-77-15,4 13-65 0,5-15-46 0,-2 6-41 0,-3 9-42 16,7-21-23-16,-3 9-29 0,-1-1-21 16,0-1-14-16,-1-1-10 0,0 1-11 0,-1 0-14 0,-2-1 1 15,0 2-4-15,-1 2-8 0,0 0-6 0,-1 0 5 16,0 0-4-16,3 11 13 0,-6-17-6 0,6 17 48 15,-7-13-36-15,7 13 42 0,-5-9-28 0,5 9 29 16,0 0-31-16,0 0 31 0,1-12-49 0,-1 12 27 16,0 0-67-16,4-8 57 0,-4 8-44 0,10-5 38 15,-10 5-47-15,11-7 41 0,-11 7-43 0,17-5 33 16,-17 5-37-16,15-4 43 0,-15 4-47 0,16-1 44 16,-16 1-38-16,13 1 34 0,-13-1-40 0,14 5 43 0,-14-5-37 15,14 12 51-15,-8-3-29 0,0 1 52 0,1 2-39 16,-2 0 39-16,0 2 126 0,-1 0-172 0,0 1 6 15,-2 0-3-15,2 1-3 0,-1-1-1 0,-1 0-1 16,3 0-2-16,-2-3-43 0,0 1-72 0,0-3-56 16,0 0-56-16,-3-10-36 0,8 13-61 0,-8-13-65 15,12 6-104-15,-12-6-87 0,17-3-89 0,-6-3 39 16,1-1-831-16,1-2-509 0</inkml:trace>
  <inkml:trace contextRef="#ctx0" brushRef="#br1" timeOffset="212733.3">4745 10624 154 0,'0'0'610'0,"-2"-20"63"16,2 20-32-16,-5-12-96 0,5 12-93 0,-8-6-18 16,8 6-24-16,0 0-16 0,-17 5 7 15,17-5-11-15,-14 10-20 0,7 0-65 0,0-2-3 0,2 2-98 16,0 2 6-16,1-1-75 0,0 2 54 0,0 0-128 16,2 0 32-16,1 0-57 0,3 0 31 0,-2-2-57 15,3 1 42-15,2-2 129 0,-1-2-179 0,-4-8 138 16,12 14-177-16,-12-14 143 0,18 2-240 0,-18-2-31 15,20-3-39-15,-8-1-35 0,0-3-39 0,1 0-18 16,-2-2-4-16,-1 1 19 0,1-2 38 0,-3 1 35 16,-2-2 40-16,0 1 33 0,-1 0 23 0,-1 0 17 0,-4 10 17 15,2-18 15-15,-2 18 6 0,-8-16 6 0,2 8 9 16,-2 2 21-16,-3-2-10 0,-3 1 18 0,1 1-22 16,-4 0 28-16,0-1-6 0,-2 1 13 0,-1-2-8 15,3 2 21-15,-1-1-3 0,2-2 7 0,1 2-15 16,1-2-6-16,1 0 139 0,3-3-287 0,0 1-58 15,1-3-29-15,3-2 164 0,2 1-215 0,2-1 34 16,4-2 44-16,1 0 11 0,3 2 11 0,2-2 37 16,0 0 21-16,2 0 28 0,2 1 19 0,0 1 42 0,1 0 47 15,0 1 44-15,1 0 85 0,-1 2-36 16,-1 0 36-16,-1 1 36 0,1 2 27 0,-1 0 29 16,-2 1 59-16,1 2 35 0,-2 2 5 0,-8 5-11 0,15-9-35 15,-15 9-42-15,11-1-28 0,-11 1-20 0,14 5-8 16,-5 1 20-16,0 4-22 0,0 2 16 0,1 8-33 15,1-4 4-15,-1 2-26 0,1 3 7 0,-1 1 3 16,0 1-8-16,0 1-11 0,-1 2-11 0,0 0-14 16,-2-1-15-16,2 2-11 0,-3-1-55 0,0-1 37 15,0 0-51-15,-2-2 49 0,2 0-61 0,-2-2 7 16,0-2-6-16,0-2 50 0,-2-3-53 0,1-3 33 0,-3-11-58 16,5 15 41-16,-5-15-68 0,0 0 92 15,5 11-70-15,-5-11-24 0,0 0-76 0,5-7 44 0,-5 7-27 16,2-14 54-16,-2 14-17 0,-1-19 41 0,1 19-16 15,-6-22 46-15,2 11-27 0,1-1 52 0,-3 3 165 16,-1-1-153-16,1 3-16 0,-2 1 56 0,8 6 137 16,-12-11-163-16,12 11 142 0,-13-3-186 0,13 3 153 15,-13 3-174-15,13-3-17 0,-15 9 86 0,6-2-27 16,3 1 73-16,0 2-27 0,0 0 59 0,2 2-53 16,0 0 47-16,2 0-69 0,1 0 30 0,2-1-46 15,4 0 39-15,0 0-56 0,1-2 38 0,1-1-70 16,2-2 84-16,1-1-46 0,1-2 11 0,2 0-50 15,-1-2-18-15,0-2-100 0,2-2-34 0,-1-1-112 0,2-2-14 16,1-1 110-16,0-3-217 0,-1 1 37 0,0-2 5 16,-3-1 27-16,1 1 43 0,-4-2 54 0,-2 0 45 15,-1 1 46-15,-1-1 23 0,-1-1 42 0,-2 2 34 16,-2-1 61-16,-1 1 36 0,-2 0 40 0,1 1 10 16,-3 2 29-16,1-1 8 0,-1 2 7 0,5 8 15 15,-8-12 1-15,8 12 3 0,-7-7-24 0,7 7-28 16,0 0-30-16,0 0-20 0,0 0-16 0,0 0-3 15,0 0 8-15,-9 6 1 0,9-6-7 0,-1 13-2 16,1-13-1-16,7 15-13 0,-7-15-3 0,5 18 1 0,-5-18 133 16,5 16-168-16,-5-16-32 0,8 14 22 0,-8-14-13 15,8 10 42-15,-8-10-34 0,8 8 37 0,-8-8-36 16,0 0 50-16,15 1-56 0,-15-1 27 0,13-7 115 16,-6 1-177-16,0-2-13 0,-1-1 4 0,1 0 9 15,-1-3 12-15,1 0 16 0,-1-2 3 0,0 0 9 16,0 0 8-16,-1 0-3 0,1 2 21 0,-5-1 17 15,5 2 24-15,-2 0 28 0,-4 11 12 0,8-14 15 16,-8 14 14-16,5-11 6 0,-5 11-8 0,0 0-21 16,6-9-16-16,-6 9-23 0,0 0-22 0,0 0-9 15,0 0-1-15,10 4-6 0,-10-4 1 0,9 11-5 0,-9-11-2 16,14 12-1-16,-8-5-4 0,3-2-6 0,-2 1-28 16,3-1-10-16,-1-1-2 0,-9-4-18 15,21 2 2-15,-21-2-3 0,22-2-14 0,-10-1-12 0,-1-3-17 16,1-2-1-16,-3-2-5 0,0-2 21 0,0-2 1 15,-1-3 35-15,0 1 1 0,-3-3 24 0,-1-4 7 16,-1 2 38-16,-1-1-1 0,-1-1 17 0,-2-1 9 16,-3-1 10-16,2 1 23 0,2-1 9 0,-5 0 21 15,1 1 8-15,-2 2 48 0,2 1 24 0,-2 5 66 16,2 0 34-16,1 5-14 0,0 2-33 0,3 9-57 16,-3-14-45-16,3 14-46 0,0 0-26 0,0 0-9 15,0 0-9-15,0 0-11 0,0 22-3 0,3-7-4 0,1 2-6 16,1 5-1-16,4 0 5 0,-2 2-1 15,2 2-8-15,-1-1-1 0,3 3-3 0,-2-2-2 0,0 0 3 16,2 0-6-16,-1-2 2 0,-1-1-1 0,1-3 23 16,0-1-1-16,-1-2-34 0,1-4-9 0,-2 0-17 15,0-3-58-15,0-3-52 0,2-2-56 0,-1 0-56 16,-9-5-47-16,14 4-50 0,-14-4-27 0,16-4-3 16,-16 4 5-16,11-8-22 0,-11 8 27 0,6-13 31 15,-6 13 49-15,0-17 49 0,-5 8 36 0,0-2 37 16,-4 2 33-16,-4-2-17 0,-1 0 260 0,-3-1-202 15,-3 2 25-15,-4 0 36 0,-1-1 48 0,-3 3 52 0,-1-2 65 16,1 3 62-16,3 2 45 0,1 0 9 0,2 1 8 16,5 1-24-16,2 1 1 0,4 1-15 0,11 1 12 15,-17-3 31-15,17 3 48 0,0 0 31 0,0 0-1 16,0 0-44-16,0 0-45 0,14-14-38 0,1 10-55 16,5 0-36-16,3-2-22 0,2 0-17 0,2 0-19 15,3 0-26-15,-1 0-43 0,0 1-62 0,-1 0-67 16,-1-1-68-16,-1 2-66 0,-4 0-88 0,-1-1-98 15,-2 2-61-15,-2 1-132 0,-4 1-138 0,-13 1-207 16,17 0-858-16,-17 0-679 0</inkml:trace>
  <inkml:trace contextRef="#ctx0" brushRef="#br1" timeOffset="213112.23">5969 10267 2088 0,'3'-17'1431'0,"2"10"-163"0,-5 7-225 0,0 0-183 0,-2-12-158 0,2 12-9 0,0 0-66 0,0 0-67 0,-2-13-101 16,2 13-92-16,0 0-88 0,0 0-67 0,0 0-143 0,0 0-222 15,0 0-268-15,0 0-281 0,-9-5-263 0,9 5-266 16,-12 8-76-16,3-1-1035 0,-2 0-1011 0</inkml:trace>
  <inkml:trace contextRef="#ctx0" brushRef="#br1" timeOffset="214327.95">2195 12315 496 0,'-1'-14'849'15,"1"14"-55"-15,0 0-170 0,0 0-125 0,0 0-56 0,0 0-85 0,-8 11-68 0,5-2 5 16,-3 2-74-16,-1 3 27 0,2 0-65 0,-2 1-12 0,0 1-14 15,-1 3 11-15,-1-1-69 0,2 5 30 0,-2-2-64 16,-2 0 31-16,3 1-63 0,-1-2 29 0,-1 0-51 16,0-2 41-16,2-1-59 0,0-3 33 0,1-2-77 15,0-1-13-15,4-4-73 0,3-7 17 0,-6 12-18 16,6-12 30-16,0 0-21 0,0 0 25 0,-7-10-8 16,7 10 48-16,-3-22-11 0,1 6 39 0,-2 0 12 15,3-4 75-15,0 2-17 0,0-1 53 0,1-1-18 0,0 3 40 16,0 0-21-16,1 0 65 0,1 3-32 0,1 2 17 15,-3 12 15-15,4-19 1 0,-4 19-21 16,4-13-31-16,-4 13-26 0,0 0-17 0,10-5-8 0,-2 8-5 16,2 6-4-16,8 0 5 0,-3 6-12 0,1 1-2 15,3 2-6-15,0 0-9 0,-1 3 9 0,3-2-12 16,-4 2 1-16,3 0-7 0,-1-2 1 0,-2 1-3 16,-1-2-2-16,-1-1-49 0,0-1-78 0,-2-2-57 15,-1-2-78-15,2-2-98 0,-4-1-131 0,1-2-130 16,-4-3-176-16,-7-4-935 0,16 2-626 0</inkml:trace>
  <inkml:trace contextRef="#ctx0" brushRef="#br1" timeOffset="214529.17">1874 12629 629 0,'-19'5'1035'0,"5"-2"-145"0,2 0-109 16,12-3-114-16,-12 3-101 0,12-3-154 0,0 0-46 15,16-4-101-15,-2 0-58 0,6-1-49 0,3-4-42 16,7 0-84-16,7-3-30 0,3-3-81 0,5 1-11 16,3-2-53-16,0 0-3 0,2 0-75 0,-2 3-43 15,-3 1-125-15,-2 1-95 0,-4 3-135 0,-4 0-215 16,-5 2-343-16,-5 2-319 0</inkml:trace>
  <inkml:trace contextRef="#ctx0" brushRef="#br1" timeOffset="-212542.91">2846 12344 767 0,'0'-14'683'0,"0"0"-58"0,1 2-133 0,3 1-102 0,1 0-71 0,2 1-30 0,1 0-24 16,0 3-8-16,3 0-9 0,0 2-12 0,1-1-13 16,0 4-30-16,1 0-1 0,3 2-28 0,-1 2 0 15,3 2-19-15,0 1 3 0,-1 2-23 0,1 4 3 16,0 1-35-16,0 1 9 0,-2 3-35 0,0 2 23 16,-1 1-21-16,0 1 31 0,-3 3-25 0,0-2 7 15,-2 2-30-15,-3 0 14 0,-1-1-23 0,0 0 17 16,-3 0-4-16,0 0 1 0,-2-3-17 0,-1-1 9 0,-1-2-22 15,-1-2 20-15,0-1-24 0,2-13 9 16,-4 16-5-16,4-16 21 0,0 0 7 0,-5 13 51 16,5-13-50-16,0 0 65 0,0 0-49 0,-7-15-15 0,5 3-28 15,0-4 1-15,0-3-18 0,1 0 16 0,0-3-20 16,0-1 12-16,3 0-16 0,0 0 12 0,0 0-16 16,2 1 0-16,1 2-4 0,3 1 8 0,-1 1-4 15,3 2-5-15,1 0 2 0,1 4-1 0,1 0-3 16,1 2 2-16,0 1-6 0,2 2-2 0,-1 2 5 15,1 1-5-15,-2 1 7 0,2 3 2 0,-2 3 0 16,1 1 1-16,-2 2 1 0,1 3 4 0,-1 1 0 16,-2 3 0-16,-1 1 3 0,-1 3-24 0,-2 0 27 15,-1 2 3-15,0 1 1 0,-4-1 8 0,1 1-15 0,-2-1 19 16,1-1-32-16,0 0 3 0,0-2-100 0,0-1-99 16,0-3-81-16,2 1-30 0,-1-2-96 0,1-3-81 15,2-1-75-15,-6-7-54 0,14 9-88 0,-14-9-149 16,19-3-503-16,-10-1-470 0</inkml:trace>
  <inkml:trace contextRef="#ctx0" brushRef="#br1" timeOffset="-212218">3646 12166 201 0,'0'0'738'0,"-11"-9"7"0,11 9-88 0,-12 2-131 0,5 3-68 0,0 5-12 0,-1 3-17 0,1 2-29 0,-1 2-12 0,2 1-25 15,0 2-17-15,2 2-30 0,1 3-19 0,2 0-24 16,1 3-29-16,2 0-53 0,2-1 23 0,0 4-68 16,3-4-10-16,1 1-38 0,1-3-8 0,-1 0-32 15,2-3 6-15,2-3-27 0,-1-4 4 0,1-1-10 16,2-4 10-16,0-3-21 0,0-3-4 0,4-4-8 16,-3-3-32-16,3-3-37 0,-2-3-41 0,-1-3 1 15,-1-3 2-15,-3-2 11 0,0-2 23 0,-3-2 14 16,-4 0 6-16,-1-3 4 0,-3-1 7 0,-3 2-7 0,-2-2-1 15,-2 0-22-15,-4 0-8 0,0 0-28 16,-1 2-9-16,-6 3-23 0,4 1-17 0,0 1-24 0,0 1-39 16,0 3-48-16,2 2-101 0,0 2-99 0,2 2-104 15,1 1-149-15,1 1-62 0,8 6-475 0,-14-5-396 16</inkml:trace>
  <inkml:trace contextRef="#ctx0" brushRef="#br1" timeOffset="-211868.34">3795 12144 98 0,'16'7'409'0,"0"1"173"0,3 0-1 16,-2 3-13-16,3 1-49 0,1-1-34 0,-1 2 11 0,2-1-36 16,-2 0-33-16,0 1-50 0,-2 0-44 0,-1 1-56 15,-3-1-35-15,-1 0-32 0,-1 0-21 0,-3 2-27 16,-1-4-22-16,0 1-11 0,-3 0-29 0,-1-1-5 15,-1-2-18-15,-3-9-10 0,2 17-9 0,-2-17-5 16,0 0 14-16,2 14 26 0,-2-14 66 0,0 0 104 16,0 0 1-16,0 0-5 0,0 0-20 0,-11-9-38 15,6-2-33-15,-3 0-20 0,2-4 3 0,0-2 0 0,1 0-12 16,1-2-12-16,1-2-16 0,-1 0-8 0,3-1-7 16,0 0-56-16,1 1 47 0,2 0-10 15,1 3-12-15,1 1-12 0,0 2-17 0,2 1-7 0,0 1-12 16,1-2-7-16,1 5-20 0,0-1-77 0,0 2-66 15,-1 0-101-15,2 2-83 0,-1 1-87 0,0-2 58 16,1 2-333-16,-1 2-106 0,1 0-69 0,-9 4-26 16,17-6-148-16,-17 6-706 0,12-3-638 0</inkml:trace>
  <inkml:trace contextRef="#ctx0" brushRef="#br1" timeOffset="-211248.65">4369 11988 649 0,'0'0'859'15,"0"0"-74"-15,13 3-172 0,-13-3-86 0,10 11-53 16,-4-2-47-16,0 1-50 0,-1 2-32 0,2 4-32 16,0-6-28-16,0 2-24 0,0 2-30 0,0 0-57 15,2 1 27-15,-1 0-75 0,0 0 26 0,-1 1-74 0,3-1 25 16,-3 0-62-16,1-2 26 0,-3 0-55 15,-1-1 43-15,1-3-49 0,-5-9 37 0,4 15-45 0,-4-15 45 16,0 0-44-16,3 10 69 0,-3-10 187 0,0 0-124 16,0 0 27-16,0 0-17 0,0 0-60 15,-4-12 207-15,1 3-232 0,-3 0-57 0,2-4 66 0,-1-1-9 16,0-1 62-16,1 0 181 0,1-1-177 0,0-2 5 16,1 0-7-16,2 2-7 0,0-2-14 0,1 2-21 15,6 3-10-15,-4 0-14 0,0 1-15 0,1 0-10 16,0 4-8-16,1-1-6 0,1 2-9 0,-6 7-4 15,11-9-9-15,-11 9-2 0,13-4-3 0,-13 4 3 16,17 3 0-16,-7 1-3 0,3 1 3 0,-2 2 4 16,3 3 2-16,-1-1-5 0,0 2 1 0,2 1-1 0,-3-1-5 15,0 0-22-15,-2 0-39 0,-1-1-44 0,-2-1 206 16,-1 1-181-16,-2-3-62 0,-4-7 42 0,5 12-26 16,-5-12 59-16,0 0-16 0,0 0 59 0,2 9-19 15,-2-9 54-15,0 0-27 0,0 0 41 0,-6-10-39 16,6 10 43-16,-5-18 0 0,3 6-2 0,1 0 14 15,-2-2 19-15,5-1 11 0,0 0 6 0,1-1-11 16,0 2-1-16,3-1-7 0,1 1-5 0,-1 3-1 16,3 0-10-16,-2 1 1 0,0 3-12 0,0 1 4 15,-7 6-15-15,14-9-3 0,-14 9 1 0,13-2-5 16,-13 2 0-16,16 8 4 0,-8-1-3 0,0 1-19 16,2 4 34-16,-2 0 15 0,0 0-28 0,0 1-3 0,0 1 2 15,0 0 5-15,-3 0-7 0,1-1 0 0,-1-1-39 16,0 0 39-16,-1-3-125 0,-1-1-73 0,-3-8-168 15,7 15-105-15,-7-15-87 0,7 7-91 0,-7-7-134 16,0 0-191-16,17 2-1158 0,-17-2-809 0</inkml:trace>
  <inkml:trace contextRef="#ctx0" brushRef="#br1" timeOffset="-211090.42">5110 12060 1915 0,'0'0'1356'0,"0"0"-86"0,0 0-210 0,0 0-245 0,0 0-99 0,0 0-71 0,0 0-137 0,0 0-54 16,0 0-145-16,0 0-14 0,0 0-180 0,0 0-99 16,0 0-173-16,0 0-81 0,0 0-168 0,0 0-95 15,0 0-136-15,0 0-80 0,0 0-101 0,0 0-150 16,0 0-1072-16,-14 4-768 0</inkml:trace>
  <inkml:trace contextRef="#ctx0" brushRef="#br1" timeOffset="-210705.61">3286 12930 512 0,'-53'13'868'0,"8"-2"-52"0,4-1-169 0,8-2-110 15,6 0-73-15,7-2-123 0,3-1-89 0,7-1-52 16,10-4-34-16,0 0-23 0,13 2-8 0,6-5-18 16,7-2 5-16,6-4 8 0,6-4 39 0,8-1 54 15,8-5 56-15,7-3 49 0,8-1 39 0,6-5-1 16,5-4-10-16,6 0-4 0,4-3-75 0,6 0-49 15,-2-2-57-15,1 0-37 0,1 1-24 0,2 2-33 16,-4 1-55-16,-2 2-78 0,-3 3-71 0,-7 2-72 16,-4 2-88-16,-7 4 51 0,-7 3-370 0,-8 2-123 15,-6 1-214-15,-12 4-119 0,-8 4-829 0,-9 2-698 0</inkml:trace>
  <inkml:trace contextRef="#ctx0" brushRef="#br1" timeOffset="-209746.59">3530 13351 230 0,'0'0'796'0,"0"0"8"0,0 0-132 0,0 0-140 0,0 0-75 16,0 0-70-16,11 1-64 0,-5 9-36 0,3 2 8 16,2 3-10-16,1 4-16 0,2 0-39 0,0 1-3 15,2 2-35-15,-1-1-9 0,2 0-12 0,-1 0-5 16,3-1-12-16,-3 0-7 0,3-2-13 0,-3 0-7 15,1-2-14-15,0-2-57 0,-3-2 34 0,-1-2-47 16,1-2 43-16,-2-1-32 0,0-3 54 0,-12-4-41 0,20 3 42 16,-20-3-37-16,19-8 45 0,-9 0-4 15,0-4-2-15,-2-1 5 0,-1-3 31 0,0-4 25 0,-2-1 13 16,-2-4 44-16,-1 0-29 0,-2-2-17 0,0-3 1 16,-2 0-31-16,-1-1-12 0,-1 1-7 0,2 2-32 15,-1 0 0-15,0 5-23 0,0 0-5 0,2 4-22 16,-1 2-11-16,2 2-11 0,-1 1-30 0,2 3-88 15,-1 11-133-15,1-18-145 0,-1 18-142 0,4-15-145 0,-4 15-125 16,8-10-106-16,-8 10-20 0,12-3 107 0,-12 3-376 16,14 3-510-16,-14-3-609 0</inkml:trace>
  <inkml:trace contextRef="#ctx0" brushRef="#br1" timeOffset="-208419.75">4328 13209 422 0,'0'0'922'0,"0"0"-8"0,-13-5-145 16,13 5-80-16,-11 3-74 0,11-3-103 0,-13 8-44 16,7-1-36-16,1 1-49 0,-3 3-44 0,0 1-51 15,0 1-54-15,2 0-39 0,0 1-40 0,1-1-21 16,0 0-16-16,1-2-32 0,3 2-18 0,-1-2-13 15,2-11-12-15,1 22-6 0,-1-22-18 0,2 16-27 0,-2-16-40 16,6 13-51-16,-6-13-1 0,5 7-16 0,-5-7 12 16,0 0 26-16,9 4 18 0,-9-4 21 0,0 0-2 15,9-12 12-15,-9 12 15 0,8-15 2 0,-5 6 1 16,1 0-1-16,-4 9 18 0,6-19 37 0,-3 9 14 16,0 0 11-16,0 0 7 0,0-1 4 0,-3 11 12 15,7-17-7-15,-7 17 10 0,5-14 15 0,-5 14-5 16,6-9-10-16,-6 9-18 0,0 0-15 0,5-7-12 15,-5 7-10-15,0 0-9 0,0 0-6 0,16 5-9 16,-16-5-4-16,12 10-1 0,-4-2-3 0,1 0 0 16,-1 0 1-16,1 0-4 0,0 1 1 0,0-2 0 15,0-1-4-15,-1 1 0 0,-8-7 3 0,17 7-31 16,-17-7-29-16,17 5-25 0,-17-5-29 0,18 0-31 0,-18 0-21 16,18-5-16-16,-18 5 12 0,15-11 16 0,-15 11 37 15,13-13 18-15,-6-1 12 0,-2 2 22 0,-2-1 13 16,-4 0 11-16,4-3 23 0,-1 0 14 0,-2-1 18 15,0-2 18-15,-2-2 23 0,-1-1 18 0,0-1 9 16,-1 1-23-16,-3-2 54 0,2 1-35 0,-1 0 69 16,1-1-32-16,-1 3 71 0,1 3-18 0,0 2 71 15,2 4 172-15,0 3-206 0,3 9-37 0,-4-15-38 16,4 15-26-16,0 0-32 0,-2-11-20 0,2 11-12 0,0 0-41 16,0 0 16-16,0 0 19 0,0 0-35 15,1 13-34-15,3-3 51 0,1 5 163 0,-1 2-177 0,4 3 7 16,-2 1 5-16,2 1 1 0,0 2-3 0,2 1-4 15,-1 1 8-15,0 2-7 0,1-2-5 0,-1 2-6 16,0-1 6-16,1-1-1 0,-1 0-4 0,0-3 0 16,-1 0-3-16,2-3 4 0,-2-2-12 0,-1-3-60 15,0-1-63-15,0-2-52 0,0-2-45 0,-2-2-31 16,1-2-30-16,-6-6-19 0,15 7-32 0,-15-7-36 16,16-3-33-16,-6-2 4 0,0-2 146 0,-1-3-224 15,1 0 1-15,-1-4 8 0,0 0 21 0,-2 0 52 0,0-3 115 16,-2 1-43-16,-1-2 67 0,-1-1 45 15,-1 1 68-15,-1-1 29 0,-1 0 28 0,-1 0 57 0,1 1 44 16,-5 2 62-16,3 0 48 0,1 0 35 0,0 2 80 16,-2 1 24-16,2 1 25 0,1 12 5 0,-3-18 10 15,3 18 6-15,-3-13 23 0,3 13-31 0,0 0 0 16,0-11-54-16,0 11 16 0,0 0-60 0,0 0 17 16,0 0-66-16,0 0 26 0,0 0-65 0,0 0 43 15,12 4 151-15,-12-4-186 0,10 13 23 0,-4-5-50 16,2 0-10-16,-2 2-22 0,1-1-13 0,-1 0-1 15,1-1-10-15,1 0-10 0,-1 0-2 0,0-2-4 0,-7-6 4 16,14 8 0-16,-14-8-2 0,13 3-1 0,-13-3 0 16,16-5-6-16,-8-2 3 0,0-3-7 0,-1-1 7 15,2 0-44-15,-2-4 49 0,-1-1-46 0,-1 0 63 16,0 0-11-16,-2 0 62 0,1-1-18 0,-3 0 68 16,0 1-25-16,0-1 34 0,-1 3-43 0,0 1 62 15,-1 1-91-15,1 12 30 0,1-16-73 0,-1 16 37 16,-1-12-55-16,1 12 35 0,0 0-86 0,0 0-19 15,0 0-104-15,0-11-31 0,0 11-100 0,0 0-6 16,0 0-68-16,0 0 32 0,9 8-51 0,-9-8 38 16,10 13-11-16,-4-5-27 0,1 2-34 0,-1 0-19 15,0 1-8-15,1 1 9 0,2-1 33 0,-2 0 50 0,2-1 50 16,0 1 41-16,1-1 36 0,-1-1 59 0,-1-1 22 16,3-1 26-16,-2-2 101 0,1-2-77 0,-10-3 43 15,21 2 17-15,-21-2 39 0,23-5 20 0,-13 1 23 16,2-3 23-16,1-1 2 0,0-1 28 0,0-3 10 15,0 0 5-15,-1 0 15 0,1-2 15 0,0 0 3 16,0-1 1-16,-3 1 20 0,0-1-1 0,-1 1 7 16,-2-1 14-16,-2 0 12 0,0 2 17 0,-2-1 11 0,-2 1 6 15,-1 1 21-15,0 1-1 0,-2 0-1 0,2 11 2 16,-7-15 111-16,7 15-191 0,-9-13-10 16,9 13-25-16,-15-8-4 0,15 8 10 0,-15-4 6 0,15 4 4 15,-15 3-17-15,15-3-14 0,-12 10-12 0,6 0 9 16,1 0-15-16,-1 4-7 0,2 0-12 15,1 1-38-15,1 0 27 0,2 1-49 0,2-1 32 0,0 0-50 16,2-2 42-16,4 2-48 0,-1-2 33 0,1-3-43 16,1 0 37-16,2-1-38 0,-1-2 37 0,0-1-49 15,3-2 34-15,-2 0-35 0,1-2 30 0,0-1-49 16,1-1 28-16,-13 0-79 0,24-2 3 0,-11-1-87 16,-3 1-5-16,-1-2-94 0,2-1-47 0,-3 1-58 15,-1-3 98-15,0 1-300 0,-7 6-118 0,11-14-109 16,-7 6-178-16,3-1-711 0,-3 2-610 0</inkml:trace>
  <inkml:trace contextRef="#ctx0" brushRef="#br1" timeOffset="-208202.28">5604 12717 571 0,'0'0'1444'0,"0"0"-83"0,-6-8-58 0,6 8-217 0,0 0-197 0,0 0-173 0,0 0-53 16,0 0-156-16,0 0-105 0,0 0-87 0,-5-7-111 0,5 7-135 16,0 0-133-16,0 0-127 0,0 0-113 0,0 0-114 15,0 0-104-15,0 0-88 0,0 0-12 0,0 0-54 16,6 7-6-16,-6-7-3 0,4 13-15 0,-4-13 106 16,2 15-803-16,-2-15-484 0</inkml:trace>
  <inkml:trace contextRef="#ctx0" brushRef="#br1" timeOffset="-208049.79">5602 12872 535 0,'1'19'726'0,"-1"-19"22"16,2 20-89-16,3-10-85 0,-2 1-14 0,0-3-96 0,2 2-28 16,-5-10-82-16,8 15-33 0,-8-15-91 0,7 13-18 15,-7-13-71-15,7 9-3 0,-7-9-55 0,6 8-36 16,-6-8 85-16,0 0-288 0,0 0-114 0,7 6-170 16,-7-6-170-16,0 0-260 0,0 0-755 0,0 0-580 15</inkml:trace>
  <inkml:trace contextRef="#ctx0" brushRef="#br1" timeOffset="-207450.22">5515 11815 431 0,'-9'-8'716'0,"3"0"-14"0,6 8-108 16,-11-8-102-16,11 8-66 0,0 0-22 0,-8-6-75 15,8 6-56-15,0 0-35 0,0 0-1 0,0 13 6 16,3-2 21-16,1 1-27 0,2 3-3 0,4 2-21 16,1 1-33-16,3 2-31 0,2 0-29 0,3 1-19 15,1-1-24-15,1-5-46 0,3 4 32 0,0-4-46 16,0 1 30-16,0-3-42 0,-1-2 36 0,0-3-40 0,-2 1 36 15,-1-3-42-15,-4-1 32 0,0-2-44 0,-2 2 39 16,-1-2-42-16,-4 3 33 0,-1 0-36 0,0 3 41 16,-3 1-39-16,-2 4 40 0,0 0-41 0,-3 3 9 15,0 2 6-15,0 2 35 0,-1-1-40 0,-1 3 49 16,0 0-25-16,2 4 65 0,2-2-30 0,-1 2 58 16,1 3 128-16,4-1-147 0,1 1 2 0,3 1-3 15,1-1-1-15,5 1-4 0,-2 0-8 0,4-1-14 16,1 1-9-16,1-2-10 0,0 1-15 0,-1-2 9 15,2 1-9-15,-2-2-41 0,-1-1 40 0,-1 0-23 16,-1 0 20-16,-1 0-42 0,-5 0 6 0,0-1 44 16,-1 2-41-16,-4-2 36 0,-2 0-43 0,-3 0 5 0,-4 0 221 15,-1-2-272-15,-5 0 89 0,-2-2-254 0,-3 0-91 16,-3-2-100-16,-2-1-92 0,-4 0-177 0,0-2-192 16,-2-2-1232-16,-2 1-799 0</inkml:trace>
  <inkml:trace contextRef="#ctx0" brushRef="#br1" timeOffset="-206684.9">2460 11802 379 0,'0'0'781'0,"-5"10"-6"0,5-10-104 0,0 0-88 0,6 13-15 0,-6-13-63 16,22 7-25-16,-5-5-37 0,7-1-9 0,4-3-33 15,7-2-12-15,8-3-28 0,8-4 23 0,8-4 8 16,10-3 60-16,9-3-29 0,8-4-26 0,11-4-19 15,9-2-32-15,12 0-33 0,10-6-40 0,9 1-77 16,5-3 2-16,10 0-71 0,9-2-13 0,7-1-40 16,5-1 17-16,5-2-60 0,6 0-6 0,6-1-82 15,2-2-83-15,1 1-77 0,0-1 106 0,1 2-248 0,-2 1-69 16,-6 2 8-16,-5 2-75 0,-6 3-21 16,-6 2 59-16,-7 4-263 0,-10 3-117 0,-13 1-42 15,-9 4-1290-15,-9 2-826 0</inkml:trace>
  <inkml:trace contextRef="#ctx0" brushRef="#br1" timeOffset="-205541.81">2724 14675 1999 0,'71'-32'1822'0,"-22"8"-214"0,1 3-309 0,0 0-279 0,13-4-97 0,12-6-243 0,15-1-148 0,16-4-86 0,15-1 50 16,16-4-272-16,13-3-133 0,15-4-34 0,15-2-85 16,12-1-80-16,11-2-105 0,13-1 41 0,10 0-320 15,8-1-181-15,6-2-100 0,6 3-154 0,3 0-131 0,-3 1-297 16,-1 3-835-16,-3 0-834 0</inkml:trace>
  <inkml:trace contextRef="#ctx0" brushRef="#br1" timeOffset="-201730.8">7841 15854 144 0,'-2'-17'522'0,"-2"3"71"0,0 3 8 0,-2 3-98 0,-2-1-80 16,-1 6-48-16,-4 0-27 0,0 2 61 0,-3 3 108 16,-1 2-194-16,-1 0-59 0,-1 3 17 0,1 3-77 15,0 1 8-15,1 0-84 0,1 3 19 0,0 0-65 16,1 2-18-16,3 1-15 0,0 1-7 0,3 0-10 0,4 2-3 16,1-2-6-16,2 1-8 0,2 0-2 0,2-3-15 15,2-3-15-15,3-1-16 0,2-2-52 16,3-2 17-16,0-2-4 0,3-3 35 0,1-3-32 0,2-3 32 15,-1-2-23-15,0-2 32 0,-1-2-16 0,1-1 8 16,-1-4 34-16,-4 2-22 0,0-4 37 0,-1 1-28 16,-2 0 59-16,-2 0-1 0,-2 1 81 0,1 0-34 15,-2 2 53-15,-2 1-32 0,-2 11 64 0,3-18-30 16,-3 18 24-16,5-12-17 0,-5 12-32 0,0 0-32 16,3-8-18-16,-3 8-32 0,0 0-16 0,0 0-16 15,0 0-1-15,0 0 9 0,3 14 6 0,-3-14-6 0,1 22-8 16,1-10 4-16,-1 1-5 0,1 1-5 15,0 2 8-15,2 0-3 0,-1-2 11 0,2 2-30 16,0 1 17-16,1-3-63 0,2 0-92 0,2-1-89 0,1-1-70 16,3-3-150-16,-3 1-109 0,9-3-111 0,1-4-164 15,4-2-789-15,-1-4-586 0</inkml:trace>
  <inkml:trace contextRef="#ctx0" brushRef="#br1" timeOffset="-201323.74">7525 15707 142 0,'-18'0'731'0,"18"0"20"0,0 0-33 0,-14 1-165 0,14-1-87 0,0 0-53 16,0 0-77-16,0 0-53 0,12-1 130 0,-1-1-209 16,6 1 121-16,3-3-217 0,4-2 136 0,4 3-203 15,3 0 138-15,1 1-192 0,1 0 100 0,-1 1-336 0,0 2-189 16,-2 1-173-16,-3 0-255 0,-1 1-677 16,-4 0-547-16</inkml:trace>
  <inkml:trace contextRef="#ctx0" brushRef="#br1" timeOffset="-201107.77">8206 15917 839 0,'8'10'966'0,"-8"-10"-95"15,0 0-202-15,8 5-38 0,-8-5-174 0,0 0-58 16,0 0-127-16,0 0-87 0,0 0-142 0,4 7-63 0,-4-7-150 16,0 0-116-16,0 0-167 0,0 0-171 0,1 15-62 15,-1-15-569-15,0 0-399 0</inkml:trace>
  <inkml:trace contextRef="#ctx0" brushRef="#br1" timeOffset="-200669.52">8438 15716 288 0,'0'0'850'0,"3"-12"57"0,-3 12-196 0,0 0-97 0,3-10-121 16,-3 10-70-16,0 0-116 0,0 0-25 0,0 0-73 16,5 10 67-16,-5-10-82 0,0 19 20 0,6-5-77 15,-5 3 29-15,0 1-76 0,-1 0 32 0,1 2-72 16,-1 1-8-16,1 2-8 0,0-3-1 0,0 2-6 15,-2-1-3-15,1-1 6 0,1-1-18 0,-2-3 2 16,2-1-15-16,0-1-27 0,-1-14-41 0,2 19-20 16,-2-19 5-16,2 12 13 0,-2-12 10 0,0 0 34 15,0 0-22-15,0 0-13 0,9-5-6 0,-9 5 1 16,5-16 15-16,-1 5 35 0,3-2-22 0,-2 1 35 16,1-1-25-16,1 0 26 0,0-2-26 0,1 1 35 15,-1 3-13-15,1-1 40 0,1 2-30 0,-1 0 41 0,1 3-36 16,0 0 28-16,1 2-37 0,1 1 31 15,-2 0 137-15,-9 4-166 0,18-3-40 0,-18 3 50 0,19 3-32 16,-19-3 49-16,15 9-29 0,-8-2 56 0,1 2-37 16,-3 0 49-16,-1 2-49 0,-2 2 63 0,-3-1-55 15,-2 2 3-15,-2 0 2 0,-4 0-4 0,-1-1 1 16,-3 2-5-16,-3 0-7 0,0-1-5 0,-2-1-72 16,-1-1-80-16,1-1-116 0,1-3-117 0,0-1-108 0,0-1-129 15,1-4-165-15,1-3-731 0,1-1-528 16</inkml:trace>
  <inkml:trace contextRef="#ctx0" brushRef="#br1" timeOffset="-200348.76">8344 15526 311 0,'0'0'603'0,"0"0"-35"0,-8 6-56 0,8-6-97 0,0 0-58 0,0 0-40 0,0 0 14 15,0 0 19-15,13 2 154 0,-13-2-223 0,25-1-83 16,-9-1-7-16,5-2-57 0,3 2-8 0,2-1-42 15,2 0 0-15,1 0 115 0,0 0-332 0,-2 1-193 16,0-2-195-16,-2 1-293 0,-1-1-710 0,-3-2-539 16</inkml:trace>
  <inkml:trace contextRef="#ctx0" brushRef="#br1" timeOffset="-198557.81">9906 15489 159 0,'8'-8'444'0,"-3"-1"50"15,1 2-24-15,-6 7-63 0,9-10-39 0,-9 10-86 0,6-8-27 0,-6 8-80 0,0 0-1 16,0 0-43-16,7-8 17 0,-7 8-54 0,0 0 20 16,0 0-46-16,0 0 21 0,0 0-48 0,0 0 29 15,0 0-49-15,0 0 17 0,0 0-32 0,0 0 34 16,0 0-49-16,0 0 32 0,0 0-66 0,0 0-54 16,0 0-101-16,0 0-74 0,0 0-131 0,0 0-141 0,0 0-530 15,3 10-213-15</inkml:trace>
  <inkml:trace contextRef="#ctx0" brushRef="#br1" timeOffset="-198290.58">9185 15876 107 0,'-19'0'630'15,"3"0"243"-15,4 1-202 0,12-1 36 0,-17-1-245 0,17 1-67 16,0 0-43-16,0 0-95 0,0 0-28 0,5-9-71 16,9 3-6-16,1 1-64 0,5-1 9 0,3-2-40 15,2 3 6-15,3-1-29 0,2 0-70 0,0 3 52 16,0-1-303-16,-2 2-106 0,0 1-65 0,-3 1-78 16,-3 0-62-16,-3 1-105 0,-2-1-303 0,-6 2-141 15</inkml:trace>
  <inkml:trace contextRef="#ctx0" brushRef="#br1" timeOffset="-198168.34">9325 15934 54 0,'-19'9'345'0,"5"-2"85"0,1-2-58 0,4 1-34 15,9-6-46-15,-11 7-36 0,11-7-11 0,0 0-34 0,0 0-10 16,0 0-44-16,0 0-12 0,11 4-46 0,1-4 5 16,4-3-42-16,1 1-58 0,2-2-123 0,2 2-99 15,0-3-149-15,0 1-130 0,1-2-416 0,0-1-104 16</inkml:trace>
  <inkml:trace contextRef="#ctx0" brushRef="#br1" timeOffset="-197700.25">10192 15477 240 0,'5'-11'514'0,"0"0"37"15,-1 3-16-15,-4 8-38 0,9-14-103 0,-9 14-13 16,3-13-30-16,-3 13 8 0,4-10-60 0,-4 10-6 16,0 0-66-16,0 0-18 0,3-8-76 0,-3 8-11 15,0 0-58-15,0 0 15 0,0 0-40 0,-9 12 14 16,0-1-32-16,-2 3 19 0,-3 4-29 0,-5 2 16 15,-4 3-24-15,-2 3 20 0,-1 3 160 0,-3 2-201 0,-2-1 163 16,0 3-190-16,-1-5 171 0,0 2-178 0,1-3 185 16,2 0-207-16,1-4-10 0,4-3 45 0,2-1-16 15,5-4 32-15,1-2-25 0,5-3 31 0,4-1-19 16,0-3 26-16,7-6-11 0,0 15 41 0,6-8-7 16,3 1 52-16,4 0-15 0,5 2 48 0,1-1-51 15,4 0 34-15,2 3-35 0,1-3-3 0,1 1 3 16,1 0 12-16,0 0 8 0,-1-2 11 0,1 3 12 0,0-1-23 15,-2-2 22-15,-1 0-36 0,-1 1-2 16,-4-4-6-16,-1 2-18 0,-4-3 6 0,-2 0-5 16,-3-1-8-16,-10-3-1 0,16 5-7 0,-16-5-17 0,0 0-67 15,10 3-86-15,-10-3-119 0,0 0-143 0,0 0-121 16,0 0-141-16,0 0-196 0,0 0-624 0,-17-6-531 16</inkml:trace>
  <inkml:trace contextRef="#ctx0" brushRef="#br1" timeOffset="-196809.2">10301 15722 167 0,'0'0'617'0,"0"0"30"0,0 0-56 0,0 0-119 0,0 0-96 0,0 0-76 16,0 0-29-16,8-6-42 0,-8 6-31 0,12 3-22 0,-12-3-6 15,17 4-15-15,-17-4-5 0,19 7-9 0,-8-3 146 16,-1 1-196-16,1 2 156 0,0 2-206 0,-1-1 159 16,0 4-200-16,-1 0-18 0,0 1 28 0,-4 0-26 15,1 1 28-15,-3 0-18 0,0 0 21 0,-1-1-22 16,-1-1 26-16,-2-1-23 0,-2 0 31 0,3-11-29 16,-4 18 25-16,4-18-31 0,-5 14 29 0,5-14-28 15,-3 9 26-15,3-9-68 0,0 0 73 0,0 0-18 16,0 0 30-16,-4 9-31 0,4-9 56 0,0 0-19 15,0 0 49-15,0 0-35 0,0 0-4 0,0 0-11 16,0 0-17-16,0 0 38 0,0 0-53 0,-1-10 39 0,1 10-48 16,0 0 30-16,0 0-40 0,-1-14 40 0,1 14-46 15,0 0 41-15,0-14-50 0,0 14 26 0,0-14-34 16,0 14 38-16,2-16-42 0,-2 16 38 0,3-16-26 16,-1 5 43-16,-2 11-46 0,5-19 35 0,-3 10-37 15,-2 9 46-15,5-18-39 0,-5 18 39 0,5-16-36 16,-5 16 42-16,2-14-43 0,-2 14 41 0,0-12-37 15,0 12 39-15,-3-10-43 0,3 10 37 0,-7-10-37 16,7 10 32-16,-9-8-38 0,9 8 42 0,-16-7-36 0,16 7 33 16,-20-4-26-16,20 4 36 0,-24-1-77 0,24 1 69 15,-26 1-36-15,14 0 20 0,0 2-8 16,-1 1 31-16,2 1-44 0,-2 1 37 0,3 0-45 0,0 2 40 16,0 1-33-16,2-1 41 0,0 2-39 0,1 2 35 15,0 1-34-15,3-2 34 0,1 2-31 0,0 0 30 16,2-2-36-16,2 2 29 0,-1-13-28 0,5 21 37 15,0-13-36-15,2 0 34 0,2-1-31 0,0-1 36 16,3-2-32-16,0-1 35 0,1-2-44 0,2 1 29 16,-1-2-28-16,1-2 22 0,-1 1-40 0,0-3 26 15,-1 1-23-15,1-3 31 0,-5 0-24 0,2 1 34 16,0-2-30-16,-3 0 32 0,0 0-18 0,-1-1 21 16,-1 1-16-16,-6 7 52 0,7-16-8 0,-7 16 48 0,4-13-20 15,-4 13 54-15,0 0-34 0,0-13 79 0,0 13-63 16,0 0 34-16,0 0-74 0,0 0 32 0,0 0-69 15,0 0 35-15,0 0-62 0,0 0 60 0,0 0-53 16,0 0 47-16,0 0-43 0,5 13 4 0,-5-13-9 16,6 17 12-16,-1-8-6 0,3-2 9 0,0 4-6 15,1-3-1-15,3 1 7 0,1-3-31 0,2 0-74 16,-1 0-78-16,1-2-82 0,1 0-145 0,1-1-100 16,-1-3-96-16,0 2-109 0,-1-2-183 0,0-3-468 15,-2 1-465-15</inkml:trace>
  <inkml:trace contextRef="#ctx0" brushRef="#br1" timeOffset="-196618.8">10790 15854 366 0,'9'-13'783'0,"-9"13"22"0,9-8-79 0,-9 8-125 0,0 0 25 16,7-7-110-16,-7 7 7 0,0 0-87 0,0 0-33 16,0 0-57-16,0 0-78 0,0 0-53 0,0 0-48 15,0 0-40-15,0 0-22 0,0 0-22 0,8 6-14 0,-8-6 19 16,3 12-49-16,-3-12-5 0,4 17-21 15,-4-17-108-15,8 16-91 0,-3-5-69 0,1-2-48 16,2 0-118-16,0 2-96 0,0-1-98 0,2 0-127 0,1-2-235 16,-2 1-322-16,2-4-446 0</inkml:trace>
  <inkml:trace contextRef="#ctx0" brushRef="#br1" timeOffset="-196076.68">11235 15639 112 0,'-2'-16'496'0,"2"16"112"0,-2-11-19 0,2 11-97 16,0 0-85-16,0 0 68 0,-2-11-179 0,2 11 87 15,0 0-227-15,0 0 125 0,0 0-187 0,0 0 175 16,0 0-178-16,0 0 165 0,0 19-192 0,0-19 163 16,2 19-198-16,-1-7 161 0,0 1-189 0,0 0 165 15,1 1-187-15,2 0-8 0,-2 1 25 0,1-1-19 0,0 2 33 16,1-1-27-16,-1 0 30 0,2-1-31 16,-1-2 26-16,1 0-17 0,-3 0 25 0,1-3-30 15,-3-9 29-15,8 16-40 0,-8-16 20 0,4 8-23 0,-4-8 31 16,0 0-30-16,11 5 16 0,-11-5-50 15,10-8 18-15,-3 2-21 0,2-1 28 0,-3-2 168 0,2 0-178 16,-1-2 166-16,2 1-188 0,-1 0 175 0,-1-1-174 16,1 1 176-16,0 1-168 0,0 0 190 0,1 2-162 15,-3 0 185-15,3 3-185 0,-1-1-16 0,-8 5 35 16,15-6-16-16,-15 6 29 0,17-2-16 0,-17 2 22 16,14 3-18-16,-14-3 39 0,16 7-23 0,-9 0 36 15,-2 0-31-15,2 2 35 0,-2 0-35 0,3 2 41 16,-10-2-34-16,2 5 41 0,-2-3-41 0,-1 1 49 15,-2 0-45-15,-4 0 45 0,-1-1-50 0,-2 2 38 0,-4-4-49 16,0 2 2-16,-1-2-5 0,-1-1 1 16,0 0-44-16,2-2-87 0,3-1-79 0,-1 0-140 15,3-2-96-15,11-3-117 0,-17 3-152 0,17-3-801 0,0 0-532 16</inkml:trace>
  <inkml:trace contextRef="#ctx0" brushRef="#br1" timeOffset="-195482.03">11696 15497 133 0,'0'0'438'0,"0"0"117"0,-4-10-46 0,4 10-2 0,0 0-88 0,0 0-9 0,0 0-32 0,0 0 30 0,0 0-55 0,0 0 2 16,0 0-67-16,-4-9 1 0,4 9-76 0,0 0 15 15,0 0-83-15,0 0-18 0,0 0-31 0,0 0-14 16,0 0-17-16,0 0-4 0,3 11 6 0,-3-11 13 16,9 18 2-16,-3-7-11 0,3 1-12 0,2 1-9 15,1 1-15-15,0 2 6 0,1 0-21 0,0 0 4 16,1-1-6-16,-1 1-9 0,1-1 3 0,-3-1-5 15,3 0 3-15,-1-2 4 0,-2 1-17 0,-1-4 10 0,-1 0-6 16,-1-2 7-16,-8-7-2 0,14 9 9 0,-14-9-5 16,6 7 8-16,-6-7 22 0,0 0 11 15,0 0 17-15,0 0-15 0,5 7-17 0,-5-7-5 0,0 0 14 16,-7 14 16-16,3-4 16 0,-5 2 6 0,-1 1-1 16,0 4-9-16,-6 1 2 0,1 1-25 0,-1 1-7 15,2 0-5-15,-4 2-16 0,1-1 9 0,0 0-21 16,2 2 12-16,-3-1-18 0,2 0-38 0,3-1 65 15,2-2-329-15,1-1-48 0,2-1-75 0,2-1-160 16,2-3-119-16,2-1-185 0,2-12-931 0,2 15-665 16</inkml:trace>
  <inkml:trace contextRef="#ctx0" brushRef="#br1" timeOffset="-195008.79">12868 15516 107 0,'0'0'477'0,"0"-14"67"0,0 14-45 0,0 0-93 0,-6-7-57 0,6 7-71 0,-14 7 33 16,5 0-37-16,-2 3 63 0,-3 1-18 0,1 0 17 15,-1 5-45-15,-1 0 17 0,1 2-64 0,-2 2 37 16,0 1-69-16,-1 2-17 0,1 0-25 0,1 1-31 16,0 1-12-16,2 0-23 0,1 2-17 0,2-1-21 15,1 0-9-15,0 0-2 0,4 0-10 0,1-3-11 16,2 1-42-16,2-2-62 0,2-2-77 0,2-2-83 15,3 1-74-15,-2-5-74 0,1-1-81 0,1-4-58 16,-1-2-89-16,4 0-202 0,-10-7-456 0,15 3-413 16</inkml:trace>
  <inkml:trace contextRef="#ctx0" brushRef="#br1" timeOffset="-194280.57">12264 15962 391 0,'0'0'597'0,"6"-13"39"0,-6 13-77 0,6-10-74 0,-6 10-115 0,0 0 4 16,8-5-37-16,-8 5 7 0,0 0-50 15,0 0 11-15,0 0-30 0,7 5 8 0,-7-5-3 16,0 13-14-16,0-13-21 0,-2 20-32 0,-1-9-45 0,-1 2-16 16,0 2-42-16,-2-1-4 0,0 1-42 0,-1 1 7 15,-1 0-22-15,1-1-53 0,-3 0-137 0,2 2-121 16,-1-2-125-16,-1 1-209 0,4-3-161 0,-1-1-169 15,3-3-652-15,4-9-561 0</inkml:trace>
  <inkml:trace contextRef="#ctx0" brushRef="#br1" timeOffset="-193541.26">12787 15540 62 0,'0'0'301'0,"-4"-8"87"0,4 8 12 0,0 0-5 0,-3-13 2 0,3 13-54 16,0 0-4-16,0 0-62 0,0 0 27 15,0 0-8-15,0-13 18 0,0 13-52 0,0 0 1 0,0 0-55 16,0 0 3-16,0 0-52 0,0 0 3 0,0 0-40 16,0 0 25-16,7-5-63 0,-7 5 20 0,0 0-47 15,0 0 21-15,0 0-48 0,0 0 18 0,0 0-49 16,0 0 34-16,0 0-33 0,-2 12 32 0,2-12-22 15,-7 18 10-15,3-6-21 0,-2 4 28 0,-2 1-10 16,1 1 8-16,-1 4-39 0,-4-1 45 0,1 1-41 16,0 2 33-16,-3-2-36 0,1-1 38 0,-1-1-38 15,3 0 35-15,-2-2-36 0,1-1 39 0,2-2-43 0,1-3 44 16,1-1-40-16,0-1 31 0,3-3-28 0,5-7 32 16,-8 12-38-16,8-12 38 0,0 0-36 15,-3 9 44-15,3-9-24 0,0 0 32 0,7 13 38 0,-7-13 22 16,13 10 4-16,1-3 5 0,-1 2-12 0,5 0-16 15,0 0-16-15,2 3-6 0,3-1-11 0,-1 1-28 16,3 0 22-16,0-1-23 0,2 1 16 0,0-1-26 16,-3 1 36-16,0-2-16 0,-1 0 18 0,-2-1 3 15,-2-2-31-15,0 2 17 0,-6-4-14 0,3 1-1 0,-5-1 1 16,1 0-1-16,-12-5-10 0,13 5-15 16,-13-5-26-16,0 0-67 0,11 3-50 0,-11-3-61 15,0 0-78-15,0 0-80 0,0 0-149 0,0 0-92 0,-11-7-134 16,11 7-178-16,-13-10-373 0,5 5-443 15</inkml:trace>
  <inkml:trace contextRef="#ctx0" brushRef="#br1" timeOffset="-193025.53">13068 15684 235 0,'0'0'651'0,"-2"-16"53"0,2 16-30 0,0 0 43 0,2-16-242 0,-2 16-86 0,0 0-54 0,0 0-89 0,4-7-25 16,-4 7 113-16,0 0-231 0,0 0-32 0,14 5 23 16,-14-5-31-16,17 12 18 0,-7-5-33 0,1 2 20 15,1 1-35-15,-1 2 27 0,2 0-43 0,-6 2 20 16,0-2-29-16,1 2 37 0,-3 2-38 0,-3-3 20 15,0 1-30-15,-2 1 34 0,-2-1-33 0,-2-1 27 16,-3-1-34-16,1-2 43 0,-2-1-42 0,2-2 32 0,6-7-29 16,-7 9 34-16,7-9-29 0,0 0 39 15,-8 9-31-15,8-9 43 0,0 0-50 0,0 0 34 0,0 0-38 16,6-16 31-16,-2 9-46 0,5-2 40 0,1-2-40 16,1 0 40-16,2-1-41 0,1 0 38 0,-1-1-41 15,1 0 38-15,1 0-31 0,1 0 39 0,-3 0-45 16,1 1 48-16,-3 3-22 0,-2 0 81 0,-2 2-3 15,-7 7 80-15,9-8-33 0,-9 8 5 0,6-8-8 16,-6 8-14-16,0 0-24 0,0 0-20 0,0 0-16 16,0 0 9-16,0 0 48 0,-6 9 26 0,0-2 50 0,0 2 3 15,0 1-20-15,-1 1-4 0,1 1-5 0,3-1-73 16,-1 2-12-16,2 1-14 0,2-2-10 16,2 2-17-16,0 0 0 0,2 2-32 0,1-3 19 0,1 1-114 15,3-1-117-15,1-1-126 0,1-1-125 0,1-1-92 16,1 0-128-16,2-3-148 0,1 0-174 15,-1-2-806-15,1-2-662 0</inkml:trace>
  <inkml:trace contextRef="#ctx0" brushRef="#br1" timeOffset="-192869.41">13614 15936 844 0,'0'0'1115'0,"11"-5"-159"0,-11 5-127 0,0 0-140 0,0 0-133 0,0 0-120 15,0 0-88-15,0 0-79 0,0 0-52 0,0 0-36 16,0 0-35-16,0 0-28 0,0 0-59 15,-7 6-98-15,7-6-83 0,0 0-85 0,-7 5-119 0,7-5-116 16,0 0-146-16,0 0-122 0,0 0-212 0,0 0-452 16,0 0-475-16</inkml:trace>
  <inkml:trace contextRef="#ctx0" brushRef="#br1" timeOffset="-192435.46">13766 15739 347 0,'1'-10'903'0,"-1"10"36"0,8-16-112 0,-8 16-110 16,5-7-47-16,-5 7-147 0,0 0-79 0,5-11-68 16,-5 11-59-16,0 0-55 0,0 0-56 0,0 0-50 0,0 0-36 15,0 0-24-15,9-4-15 0,-9 4-16 0,0 0-13 16,11 6-12-16,-11-6-1 0,11 4-10 0,-11-4-5 16,13 5-22-16,-13-5-38 0,15 3-45 0,-15-3 10 15,15 2-73-15,-15-2 24 0,18-2-50 0,-18 2 40 16,17-5-12-16,-10 1 55 0,3-2-11 0,-4 0 40 15,-6 6-9-15,11-12 42 0,-11 12-11 0,10-12 84 16,-10 12-3-16,4-10 105 0,-4 10-12 0,0 0 22 16,0 0 21-16,2-11-20 0,-2 11-14 0,0 0-23 0,0 0-32 15,0 0-18-15,0 0-17 0,0 0-3 0,0 0 11 16,-4 12 12-16,4-12 28 0,0 20-1 16,0-8-2-16,2 2 5 0,0 1-18 0,2 0-10 0,-1 1-21 15,3 1-5-15,-1 0-16 0,-1 0 3 0,3-1-2 16,-2 0-14-16,-1-2-8 0,0 0-4 0,-1 0 6 15,-1-2-11-15,0-1 3 0,-2-11-7 0,5 19 3 16,-5-19 2-16,1 14 6 0,-1-14-7 0,0 0-1 16,1 15 6-16,-1-15-7 0,0 0-1 0,0 0-4 15,0 0 0-15,0 0-30 0,1 12-68 0,-1-12-79 16,0 0-73-16,0 0-98 0,0 0-38 0,0 0-52 0,0 0-72 16,0 0-139-16,0 0-92 0,-13 1-108 15,13-1-114-15,-10-4-283 0,10 4-392 0</inkml:trace>
  <inkml:trace contextRef="#ctx0" brushRef="#br1" timeOffset="-191790.91">14150 15489 449 0,'-4'-9'733'0,"2"-1"70"0,2 10-110 0,-7-15-24 0,7 15-53 16,-4-11-61-16,4 11-54 0,0 0-30 0,-3-11-32 15,3 11-37-15,0 0-49 0,0 0-43 0,0 0-44 0,-4-8-37 16,4 8-23-16,0 0-38 0,0 0-35 0,0 0-27 16,0 0-18-16,0 0-23 0,0 0-15 0,0 0-17 15,0 0-6-15,0 0-11 0,0 0-14 0,0 0-3 16,0 0 5-16,0 0-8 0,0 12 1 0,0-12 4 15,5 12 2-15,-1-2 7 0,0 1-1 0,1 2-4 16,1 3 5-16,4 0 2 0,1 2 2 0,2 1-14 16,-1 1 10-16,3-1 2 0,-1 2-9 0,1-1-2 15,1-1 2-15,0 2 2 0,-1-4 1 0,-1 0-4 16,0-1 2-16,-1-4-2 0,-1 1-1 0,-1-2 4 0,-3-1 1 16,-1-3-1-16,2-1 3 0,-9-6 5 15,9 9 34-15,-9-9 70 0,0 0 74 0,7 8 67 16,-7-8 41-16,0 0 22 0,0 0 7 0,0 0 187 0,0 0-233 15,0 0-18-15,0 0 21 0,0 0-32 0,0 0 2 16,0 0-14-16,0 0-20 0,0 0-41 0,0 0 0 16,0 0-49-16,0 0-15 0,0 0-43 0,0 0-21 15,0 0-18-15,0 0 8 0,-7 6-28 0,7-6 17 16,-13 11-15-16,4-4 15 0,-3 2-24 0,-3 2 15 16,-1 1-36-16,-3 0-103 0,-4 1-226 0,0 1-91 15,-4 4-29-15,0-1-380 0,-2 1-5 0,-5 2-476 0,2 0-232 16,-3 1-1263-16,-1 0-1571 0</inkml:trace>
  <inkml:trace contextRef="#ctx0" brushRef="#br1" timeOffset="-190957.79">9236 16968 179 0,'0'0'766'0,"0"0"223"0,-13 1-269 0,13-1-150 0,0 0-30 16,13-7-135-16,-1 3-54 0,6-3-98 0,5 1-20 0,2-2-77 15,5 0 0-15,3-1-60 0,4 1 12 0,0 1-52 16,1-1 23-16,1 1-58 0,-1 0 22 0,-2 1-53 16,-2 3-65-16,-4 1-141 0,-2 0-83 0,-3 2-134 15,-6 2-63-15,-3 1 77 0,-3 2-325 0,-5 0-489 16,-8-5-379-16</inkml:trace>
  <inkml:trace contextRef="#ctx0" brushRef="#br1" timeOffset="-190825.82">9384 17167 18 0,'-21'9'517'0,"3"0"164"16,5-4-6-16,3-1-97 0,10-4-111 0,0 0-82 16,0 0-68-16,0 0-45 0,21-7-66 0,-2 1-63 15,2-2-73-15,2 1-97 0,6-3-109 0,2 2-103 16,3-2-78-16,3 2-117 0,-1-2-100 0,2 2-572 16,-2 0-246-16</inkml:trace>
  <inkml:trace contextRef="#ctx0" brushRef="#br1" timeOffset="-189435.92">12394 15797 12 0,'0'0'458'0,"0"0"172"0,7-9 19 0,-7 9-86 0,0 0-44 0,0 0-55 16,0 0 50-16,0 0-49 0,0 0 31 0,0 0-62 15,0 0-4-15,0 0-22 0,0 0-21 0,0 0-19 16,0 0-57-16,0 0 12 0,0 0-1 0,0 0-89 16,0 0-46-16,0 0-37 0,0 0-37 0,3-8-27 15,-3 8-22-15,0 0-22 0,0 0-40 0,0 0-71 0,0 0-94 16,0 0-106-16,0 0-141 0,0 0-84 0,0 0-132 16,0 0-85-16,0 0-116 0,-1 14-203 15,1-14-602-15,-9 11-583 0</inkml:trace>
  <inkml:trace contextRef="#ctx0" brushRef="#br1" timeOffset="-185342.03">10694 16837 90 0,'4'-12'366'0,"-1"3"121"0,-3 9-31 0,4-18-24 0,-4 18-39 0,0 0-78 0,1-14-36 0,-1 14-65 0,0 0 12 16,-8-9-48-16,8 9 18 0,-12-2-28 0,12 2 36 16,-20 4-24-16,8-2 14 0,-1 3-29 0,-2 2 14 15,0 1-48-15,-1 2 21 0,2 1-36 0,-4 2 19 0,1 1-45 16,1 2 21-16,-1 1-45 0,2 2 25 16,-1 1 138-16,2-1-186 0,3 2 132 0,-1-1-180 0,3 1 147 15,2-1-178-15,0 0 7 0,2-1 3 0,1-2 12 16,4-1 3-16,-1-2-1 0,2-1 1 0,2-3 8 15,-3-10 5-15,6 16-3 0,-6-16 12 0,12 10 3 0,-12-10-1 16,20 3-1-16,-7-6 1 0,0 0-2 16,3-3-4-16,-2-2 144 0,1-1-163 0,-1-1 139 0,1-1-161 15,-2-2 145-15,0 1-163 0,-1-1 160 0,-3 1-164 16,-2-3-8-16,1 2 79 0,-1 0-7 0,-3-5 65 16,1 6-23-16,-2-1 67 0,5 1-33 0,-7 0 25 15,0 2 10-15,-1 10 9 0,1-21-6 0,-1 21 1 16,0-17 10-16,0 17 9 0,2-11-7 0,-2 11 3 0,0 0-38 15,0 0-20-15,0-12-26 0,0 12-22 0,0 0-11 16,0 0-22-16,0 0-5 0,0 0 1 0,0 15 4 16,0-3 32-16,0 2 8 0,0 3 48 0,0 2-49 15,0 0 41-15,2 2-59 0,-1 0 47 0,0-1-65 16,2 1 48-16,-1-1-52 0,0-1 71 0,2-1-84 0,-2 0 52 16,1-3 162-16,2-1-206 0,-2-2-51 0,2-1 53 15,0-3-73-15,-5-8 0 0,9 12-114 0,-9-12-14 16,15 6-135-16,-15-6-11 0,18-3 109 0,-7-1-209 15,0-2-28-15,-1-4-53 0,0 1-4 0,1-5-6 16,-2-2 43-16,-2-2 32 0,0-1 69 0,-1-1 87 0,-1-3 88 16,0-1 82-16,-9 2 103 0,7 0 87 0,-2 0 61 15,1 1 46-15,-2 0 8 0,0 2 73 0,0 0-32 16,0 2 58-16,1 1-29 0,-1 2 40 0,1 2-27 0,2 1-8 16,-3 11-7-16,2-16-3 0,-2 16-15 15,3-11-19-15,-3 11-40 0,0 0-20 0,0 0-33 0,6-7-22 16,-6 7-18-16,0 0-7 0,0 0-19 0,11 1-7 15,-11-1-1-15,15 11-1 0,-6-2-5 0,0-2-4 16,0 6-6-16,-1-1 7 0,0 2 1 0,0 3-8 0,-1-1 4 16,-2 4 47-16,-2-1-48 0,0 2 56 15,-3-1-62-15,0 0 59 0,-1 0-46 0,-3 0 53 0,0-3-58 16,-1 0 44-16,-3-1-45 0,2-2 22 0,1-2-33 16,-1-3 48-16,1 1-49 0,5-10 51 0,-9 11-46 15,9-11 73-15,0 0-4 0,-5 8 85 0,5-8-52 0,0 0 18 16,0-13-67-16,2 2 22 0,2-1-58 15,3-3 26-15,0 0-51 0,2-1-12 0,1-2-14 0,3 0-20 16,-1-1-12-16,3 1 2 0,-2 0-3 0,1 1 18 16,0 1 6-16,-3 2 8 0,2 2 4 0,-3 1 7 15,-1 1 3-15,1 2 2 0,-10 8 2 0,11-11-2 0,-11 11 12 16,7-7 0-16,-7 7-2 0,0 0-4 0,0 0-1 16,0 0 9-16,0 0-10 0,0 0 15 0,0 0 57 15,7 10 54-15,-7-10 38 0,0 22 16 0,0-7 10 16,0 1-7-16,1 0-8 0,1 4-30 0,-1 1 29 15,2 0-82-15,2-1 36 0,1 1-64 0,1-1 35 0,5 0-64 16,0-1 42-16,4-1-69 0,2-1-2 0,2-2-158 16,1-2-118-16,-1-2-116 0,4-3-78 0,2-1 41 15,-1-1-260-15,0-3-86 0,-1-3-98 0,-2-1-181 16,-2-2-608-16,-4-1-601 0</inkml:trace>
  <inkml:trace contextRef="#ctx0" brushRef="#br1" timeOffset="-184728.24">11332 16994 180 0,'-16'2'657'0,"16"-2"-74"0,-14 0 17 0,14 0-62 0,0 0-43 0,-16 2 18 0,16-2-33 15,0 0 16-15,0 0-87 0,0 0 21 0,-10 2-83 16,10-2-1-16,0 0-90 0,0 0-35 0,0 0-37 15,0 0-35-15,0 0-24 0,17 1-24 0,-17-1-29 16,23 0 3-16,-5 0-15 0,6 0-12 0,-1-1-13 0,2-1-2 16,2 0-7-16,1 0-50 0,0-1-44 0,-1 0-45 15,-2 0 3-15,-4-2-76 0,0 3 2 0,-5-1-41 16,0 1 22-16,-4-1-4 0,-12 3 39 0,14-4 170 0,-14 4-192 16,9-5 163-16,-9 5-165 0,0 0 173 0,-1-12-147 15,1 12 1-15,-7-9 68 0,1 2-12 0,-1 1 60 16,-1-1-16-16,-2-1 65 0,0 0 15 0,-1-3 50 15,2 1 10-15,0-3 66 0,-1 2-18 0,2 0 48 16,2 0 24-16,1 1 37 0,-1 1 19 0,6 9 1 0,-6-13-19 16,6 13 6-16,-6-9-24 0,6 9-26 0,0 0-21 15,0 0-57-15,0 0 2 0,0 0-31 0,0 0-14 16,0 0 10-16,0 0 79 0,-5 12 60 0,3-1-15 16,0 3-10-16,0 2-15 0,0 3-29 0,0 0-24 15,0 3-22-15,1 0-20 0,-1 3 30 0,-1-2-66 0,3 3 62 16,-2-1-97-16,1-1 43 0,0-1-172 15,0-1-71-15,0-2-167 0,-2-1-87 0,4 1-7 0,-1-4-352 16,1 0-85-16,-1-2-144 0,0-2-1147 0,0-12-826 16</inkml:trace>
  <inkml:trace contextRef="#ctx0" brushRef="#br1" timeOffset="-183979.31">12035 16751 312 0,'-2'-14'704'0,"-2"2"56"0,2 3-65 0,2 9-59 0,-4-15-35 0,4 15-1 0,-2-11-88 0,2 11-38 0,0 0-38 0,0 0-46 0,-2-12-61 16,2 12-66-16,0 0-51 0,0 0-64 16,0 0-32-16,0 0-14 0,0 0-27 0,-4 17 7 0,2-7 6 15,-1 4-12-15,1 3-15 0,-1 1 2 0,1 2-11 16,0 2-13-16,0 0 4 0,2 0-20 0,-2 1-3 15,2 0 1-15,-3-1-6 0,1-1 1 0,1-1-9 0,-1-1-3 16,1-3 38-16,1-2-47 0,0-1 45 16,0-13-54-16,-1 18 41 0,1-18-41 0,1 11 52 0,-1-11-45 15,0 0 53-15,0 0-48 0,2 11 51 0,-2-11-64 16,0 0 58-16,7-8-62 0,-7 8 21 0,11-16-59 16,-5 5 2-16,3-3 17 0,1-1 8 0,-1-2 11 15,2 1-2-15,2-1 6 0,-1-1 7 0,2 1-8 16,-1 3 9-16,0 1-8 0,2 1 11 0,-1 1-2 0,0 2 4 15,-1 0 1-15,1 2 10 0,-1 0-21 0,1 4 3 16,-1 0-1-16,-4 0-2 0,-9 3 3 0,20 1-6 16,-20-1-5-16,13 5 8 0,-13-5 12 0,12 12 5 0,-10-3 11 15,0 1 12-15,-2 3-20 0,-2 1 26 16,-4 1 7-16,-2 1-7 0,-1 1-2 0,-4 0-2 0,-3-2 34 16,-1 0-49-16,-4 0 32 0,1-1-47 0,-2 0 46 15,0-2-62-15,0 0 3 0,3-3-112 0,1-1-11 16,0-4-101-16,5 0-17 0,2-3 106 0,11-1-250 15,-19-3-89-15,19 3-81 0,-9-13-47 0,7 3-34 0,0-2-41 16,4-1-81-16,4-4-484 0,2 2-401 0</inkml:trace>
  <inkml:trace contextRef="#ctx0" brushRef="#br1" timeOffset="-183573.64">12397 16685 192 0,'21'1'524'0,"-10"3"36"0,-1 1 0 0,1 1-13 0,-3 3-87 0,0 0-29 0,-1 2-30 0,1 0-23 0,-3 0-74 16,3 1-25-16,-2 1-39 0,-2 0-36 0,1-1-36 15,1 1-34-15,0-1-22 0,0-1 15 0,0 0-56 0,1-2 18 16,-3 0-51-16,6-3 37 0,-4 1-56 0,3-2 39 16,-9-5-46-16,19 2 34 0,-19-2-47 0,25-3-2 15,-12-1-9-15,2-2 0 0,1-1 4 0,-1-3 3 16,-1 2 1-16,1-1 4 0,-2-2 7 0,-1 0 29 15,-2 1 50-15,-1 1 71 0,-3 3 71 0,-2-1 41 16,-4 7 49-16,7-12 41 0,-7 12 61 0,0 0-13 16,8-11-33-16,-8 11-53 0,0 0 108 0,0 0-265 0,0 0 147 15,0 0-233-15,-10 9 35 0,1 2 87 0,-1 3 20 16,-3 4 20-16,-2 3-32 0,-1 4-20 0,3 2 73 16,-8 5 5-16,4 0 163 0,-4 4-224 0,1 2-22 15,-2 2-20-15,2-1-27 0,-1 1-8 0,-1 1-16 16,0-2-18-16,3 1-17 0,0-3 178 0,0 1-240 0,1-3 197 15,3-1-241-15,-2-5-9 0,4 0 22 0,-1-2-11 16,2-1 14-16,3-6 196 0,2-2-219 0,-1-7 196 16,4 1-223-16,4-12 178 0,-8 14-306 0,8-14 96 0,0 0-308 15,-5 10-96-15,5-10-119 0,0 0-93 16,0 0-91-16,0 0-97 0,0 0-82 0,0-12-169 0,0 12 46 16,0-13-201-16,0 13-777 0,0-14-783 0</inkml:trace>
  <inkml:trace contextRef="#ctx0" brushRef="#br1" timeOffset="-183091.15">10506 17953 88 0,'-21'5'802'0,"5"-2"138"0,2 3-100 0,14-6-112 0,-11 6-40 15,11-6-116-15,13 6-51 0,7-5-64 0,13-1-44 16,11-1-60-16,11-2 103 0,12-1-193 0,9-2 125 15,11-2-160-15,9-2 198 0,13-1-161 0,9 0 167 0,12 0-184 16,6-5-67-16,10 3 22 0,8 0 115 0,9 1-220 16,4 2-66-16,3 1 34 0,4 4 34 0,2 1-417 15,0 1-100-15,1 4-450 0,-7 1-319 0,1 0-165 16,-7 1-1021-16,-5 0-1040 0</inkml:trace>
  <inkml:trace contextRef="#ctx0" brushRef="#br1" timeOffset="-180074.91">10689 16220 2 0,'-24'-1'395'0,"2"-1"114"0,-2 1-23 0,1 0-33 0,1 1-30 16,2 0-83-16,-2 1-1 0,1-1-74 0,1 1 47 0,-1 0-51 15,-1-1 11-15,2 1-31 0,-2 0 19 0,1 1-20 16,1 0 24-16,-1 0-52 0,3-1 28 0,-5 3-61 16,0-1-20-16,-1 1 7 0,1-1-17 0,-2 2 1 15,1-2 1-15,0 2-6 0,2-3-12 0,3 4-14 16,2-4-7-16,4 1-14 0,13-3 4 0,-17 5 19 15,17-5 24-15,0 0 18 0,8 5 38 0,11-2 12 16,8-1-14-16,10 0-25 0,8 0-27 0,9 0-20 16,9 0-32-16,8-1-5 0,6-1-20 0,8-1-12 0,4-1-11 15,6-2-5-15,5 1-11 0,4-2-11 0,5 2-120 16,2-1-218-16,-3 1-256 0,1 0-306 16,-7-2-262-16,-2 1-1272 0,-3 1-1094 0</inkml:trace>
  <inkml:trace contextRef="#ctx0" brushRef="#br1" timeOffset="-178840.8">16912 16831 314 0,'0'-14'830'0,"1"2"1"0,-1 12-138 0,2-19-150 0,-2 19-54 0,6-11-103 15,-6 11-78-15,15-5-69 0,-15 5-45 0,22 2-38 16,-11 1-31-16,0 3-25 0,3 3-29 0,-2 2-2 16,1 3-23-16,-1 2 18 0,0 2-67 0,1 3 55 15,-2 1-37-15,0 3 22 0,-2 0 145 0,-1 2-187 16,-1 0 157-16,-3 0-192 0,0 1 169 0,-1-2-185 0,-3-1 5 16,1-2 16-16,-3-2 25 0,1-2-14 0,0-4 1 15,-2-4 32-15,3-11 138 0,-2 17-174 0,2-17 32 16,-2 11 219-16,2-11-125 0,0 0-33 0,0 0 35 15,0 0-67-15,2-18 40 0,0 3-55 0,1-3 35 0,1-4-53 16,-2-4 43-16,2 1-51 0,-1-2 50 0,1-1-53 16,0-3 12-16,0 0-5 0,-1-1 2 0,3-1 2 15,-2 1 3-15,1-1-5 0,1 0-4 0,-1 0 4 16,3 0-5-16,-2-1 5 0,1 0 41 0,0 0-53 16,3 0 42-16,-1 2-38 0,0 0 37 0,0 2-43 15,-1 4 44-15,0 1-49 0,-3 2 46 0,1 3-47 16,-3 3 44-16,2 4-34 0,-2 0 36 0,-3 13-53 0,1-15 46 15,-1 15-51-15,0 0 54 0,0-13-56 16,0 13 53-16,0 0-48 0,0 0 52 0,0 0-55 16,-5-9 48-16,5 9-50 0,0 0 65 0,0 0-37 0,0 0 68 15,0 0-72-15,0 0 68 0,23 1-49 0,-2 1 49 16,8 0-56-16,7 0 48 0,10 3-56 0,5-1 51 16,7 2-51-16,5-3 1 0,2 2 8 0,0 0 8 15,8-1 5-15,2 0 18 0,2 0 2 0,2-1 8 16,0-1 2-16,-1 1 12 0,2-2-11 0,-4-1-1 15,0 0-4-15,-3-1-7 0,0-1-2 0,-3-1-3 16,-3 1-11-16,-3-3 6 0,-3 1-2 0,-4 0-15 0,-5-1-6 16,-8 0 11-16,-5 1-20 0,-7-2-101 0,-5 1-71 15,-8 1-4-15,-6 0-378 0,-13 4-196 16,0 0-156-16,-11-6-196 0,-10 8-364 0,-8 1-517 0</inkml:trace>
  <inkml:trace contextRef="#ctx0" brushRef="#br1" timeOffset="-178308.49">17652 16851 847 0,'0'0'904'0,"12"-9"-125"0,-12 9-172 0,7-6-66 0,-7 6-110 0,0 0-86 0,0 0-66 0,-2 12-59 0,-1-3-11 16,-4 2-77-16,0 2 14 0,-2 1-55 0,1 1 0 15,-3 0-52-15,0 1 32 0,0 1 135 0,-3-1-195 16,2 0 151-16,-3-1-187 0,1 0 163 0,0-2-182 16,0-1 164-16,0-1-173 0,2-1 159 0,0-3-167 15,-1-1 162-15,2 0-162 0,11-6 159 0,-19 2-163 16,19-2 163-16,-16-5-157 0,16 5 155 0,-12-12-156 16,8 1-20-16,0 0 78 0,4-4-36 0,2 1 65 15,2-3-31-15,1 2 63 0,2 0-47 0,2 1 57 16,0 0-50-16,3 1 8 0,-1 2 3 0,1 2-4 0,1 3-3 15,0 2-10-15,1-4 3 0,0 6-5 0,1 2-3 16,1 1-8-16,0 3-5 0,-2 2 11 0,4 3-8 16,-2 0 3-16,1 4-3 0,0-1 45 0,1 3-49 15,-3 0 43-15,2 0-50 0,-4-1 58 0,2 1-67 16,-3 0 55-16,0-2-106 0,-2-1-31 0,-2-1 77 16,-1-1-260-16,1 0-85 0,-2-3-117 0,-6-7-81 15,8 12-104-15,-8-12-144 0,0 0-535 0,9 3-467 0</inkml:trace>
  <inkml:trace contextRef="#ctx0" brushRef="#br1" timeOffset="-178030.25">17840 16740 425 0,'-1'-22'752'16,"0"5"13"-16,1 3-153 0,0 14-108 0,0-20-87 16,0 20-55-16,1-12-99 0,-1 12-36 0,0 0-71 15,0 0-7-15,0 0-41 0,0 0 47 0,0 0-1 16,6 12 37-16,-1-3-52 0,0 2-9 0,-1 0 3 15,0-2-11-15,0 1-13 0,0-3 14 0,-4-7-8 16,6 12 11-16,-6-12 30 0,0 0 39 0,7 9 28 0,-7-9 48 16,0 0 29-16,0 0 23 0,0 0-47 0,16-2-48 15,-6-4-44-15,1 0-37 0,2 0-35 16,0 1-21-16,1 0-55 0,1 1 12 0,-4 0-10 0,1 1-23 16,0 1-118-16,-12 2-129 0,23-1-118 0,-23 1-107 15,19 1-77-15,-19-1-30 0,17 9-115 0,-17-9-47 16,12 11-35-16,-12-11-89 0,9 14 11 0,-9-14-314 15,5 16-295-15</inkml:trace>
  <inkml:trace contextRef="#ctx0" brushRef="#br1" timeOffset="-177870.27">18080 16973 324 0,'0'0'825'0,"6"7"138"0,-6-7-321 0,14 5-138 15,-14-5-33-15,23 2 68 0,-6-1-272 0,1 1 107 16,3-2-237-16,1 0 106 0,3 0-248 0,1 0 118 0,-1-2-220 15,3 1-30-15,-1 0-44 0,-2 0-42 0,-1-1-64 16,-1 0-47-16,-4 0-74 0,-2-2-57 0,-2 1-30 16,-2-2-107-16,-1-1-331 0,-5 1-108 0</inkml:trace>
  <inkml:trace contextRef="#ctx0" brushRef="#br1" timeOffset="-177667.81">18447 16888 144 0,'-18'-13'559'0,"2"1"105"0,0 1 79 0,4 4-106 15,1 0-70-15,1 1-27 0,10 6-94 0,-15-8-68 16,15 8-63-16,-10-4-48 0,10 4 25 0,0 0 21 15,-12 10 11-15,12-10-2 0,-8 17-22 0,3-7-18 0,2 5-15 16,-2 3-29-16,1-2-35 0,0 4-44 0,1 2 23 16,-1 0-87-16,0 1 28 0,0 1-74 0,0-1 47 15,-2 0-79-15,2 1 44 0,-1-2-61 0,1-2 40 16,0-1-94-16,0-1-37 0,0-3-119 0,-5-1 10 0,6-1 55 16,1-2-266-16,2-11 124 0,-3 16-239 15,3-16-82-15,-2 10-12 0,2-10-14 0,0 0-84 0,0 0-136 16,13-4-462-16,-5-2-449 0</inkml:trace>
  <inkml:trace contextRef="#ctx0" brushRef="#br1" timeOffset="-177309.29">18515 16963 29 0,'17'-19'524'0,"-3"2"168"0,-1 2 54 16,-3 4-114-16,-1 0-53 0,-2 4-32 0,0-1-76 16,-7 8-73-16,9-7-76 0,-9 7-63 0,0 0-62 15,0 0-37-15,7-6-30 0,-7 6-12 0,7 8 1 0,-7-8-14 16,7 13-10-16,-7-13-21 0,4 18-13 15,-1-8-14-15,-3-10-9 0,4 19 30 0,-4-19-47 0,1 19 39 16,-1-19-56-16,0 16 42 0,0-16-53 0,-2 10 43 16,2-10-50-16,0 0 43 0,8 11-45 0,-8-11 44 15,0 0-43-15,0 0 46 0,0 0-69 0,0 0 36 0,12-3-70 16,-3-3 39-16,2-1-40 0,3-1 52 16,0 1-31-16,3-1 48 0,1 2-37 0,2-2 46 0,-1 2-36 15,1 1 51-15,-1 1-37 0,-1 1 59 0,-1 1-42 0,-1 0 50 16,-3 2-37-16,-1 0 50 0,-12 0-49 15,21 2 43-15,-21-2-48 0,12 5 41 0,-12-5-40 0,6 9 42 16,-6-9-20-16,-5 14 56 0,0-6-25 0,-4 2 4 16,-2 0-4-16,-3-2 0 0,-3 2 2 0,-2-2-13 15,-1-1-6-15,1 0-6 0,-2-1-8 0,0-1-8 0,2-2-6 16,1 1-29-16,0-2-89 0,0-2-62 16,1-2-140-16,3-2-89 0,1 0-174 0,0-3-71 0,2-4-239 15,5 0-837-15,-1-2-618 0</inkml:trace>
  <inkml:trace contextRef="#ctx0" brushRef="#br1" timeOffset="-177025.68">18779 16706 224 0,'8'-8'733'16,"-1"3"47"-16,0-1-110 0,-7 6-157 0,16-6-57 16,-16 6-53-16,16 0-14 0,-16 0-55 15,16 3 35-15,-7 0-70 0,1 3 35 0,-3-1-68 0,1 1-17 16,0 2-10-16,1 0-28 0,-3 2-15 0,1 0-22 15,0 0-18-15,0-1-18 0,-1 1-3 0,-1-2-15 16,-1 1 35-16,-4-9 40 0,8 9 65 0,-8-9 87 16,7 7 82-16,-7-7 217 0,0 0-290 0,17-7-70 0,-3 0-53 15,2-2 148-15,3-1-261 0,3-3 161 0,3 0-236 16,1 0-15-16,2 2-13 0,-1-2-3 0,1 2 1 16,-1 0-14-16,-2 2-8 0,1 1-78 0,-4 2-160 15,-1 1-176-15,-5 3-181 0,1-1-159 0,-3 3-139 16,-3 3-148-16,-2 2 43 0,-3 3-94 0,-6-8-939 15,-3 19-766-15</inkml:trace>
  <inkml:trace contextRef="#ctx0" brushRef="#br1" timeOffset="-176574.86">17688 18063 443 0,'111'-25'977'0,"5"1"8"0,3 0-148 0,7 1 96 0,3 3-315 0,11 2 10 0,10 4-262 16,13 4 56-16,10 4-283 0,12 5-48 0,13 1-434 16,12 7-316-16,10 3-363 0,9 3-767 0,8 2-653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8:58.8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1 598 3842 0 0,'-1'-1'5454'0'0,"1"-14"3178"0"0,2 15-8364 0 0,0-1 1 0 0,0 1-1 0 0,1 0 1 0 0,-1 1-1 0 0,0-1 1 0 0,0 0-1 0 0,0 1 1 0 0,0-1-1 0 0,0 1 0 0 0,0 0 1 0 0,0-1-1 0 0,0 1 1 0 0,0 0-1 0 0,0 0 1 0 0,0 0-1 0 0,0 1 1 0 0,-1-1-1 0 0,1 0 1 0 0,0 1-1 0 0,-1-1 0 0 0,1 1 1 0 0,1 2-1 0 0,42 47 667 0 0,-34-37-421 0 0,63 88 230 0 0,-59-78-496 0 0,1 0-1 0 0,1-1 0 0 0,1-1 1 0 0,1-1-1 0 0,43 37 0 0 0,-60-56-183 0 0,0-1 1 0 0,0 1-1 0 0,1-1 0 0 0,-1 0 0 0 0,0 0 1 0 0,1 0-1 0 0,-1 0 0 0 0,1 0 0 0 0,-1 0 1 0 0,1-1-1 0 0,0 1 0 0 0,-1-1 0 0 0,1 0 1 0 0,0 0-1 0 0,-1 0 0 0 0,1 0 0 0 0,0 0 1 0 0,-1-1-1 0 0,1 1 0 0 0,0-1 0 0 0,-1 0 1 0 0,1 1-1 0 0,-1-1 0 0 0,1 0 0 0 0,-1-1 1 0 0,0 1-1 0 0,1 0 0 0 0,-1-1 0 0 0,0 1 1 0 0,0-1-1 0 0,0 0 0 0 0,0 1 0 0 0,2-4 1 0 0,8-7-19 0 0,-2-1 0 0 0,0 0 0 0 0,-1 0 0 0 0,12-21 1 0 0,-11 16-42 0 0,41-75 50 0 0,60-153 0 0 0,-80 165-750 0 0,5 2 0 0 0,2 1-1 0 0,65-95 1 0 0,-96 163-232 0 0,-1 1 0 0 0,2 0 0 0 0,-1 1-1 0 0,1-1 1 0 0,0 2 0 0 0,1-1 0 0 0,12-8 0 0 0,-20 16 718 0 0,-1 0 1 0 0,1-1 0 0 0,0 1 0 0 0,0 0 0 0 0,-1 0 0 0 0,1-1-1 0 0,0 1 1 0 0,0 0 0 0 0,0 0 0 0 0,-1 0 0 0 0,1 0-1 0 0,0 0 1 0 0,0 0 0 0 0,0 0 0 0 0,-1 0 0 0 0,1 0 0 0 0,0 1-1 0 0,0-1 1 0 0,0 0 0 0 0,-1 0 0 0 0,1 1 0 0 0,0-1-1 0 0,-1 0 1 0 0,1 1 0 0 0,0-1 0 0 0,-1 1 0 0 0,1-1 0 0 0,0 1-1 0 0,-1-1 1 0 0,1 1 0 0 0,-1 0 0 0 0,1-1 0 0 0,-1 1 0 0 0,1 0-1 0 0,0 0 1 0 0,9 27-6255 0 0,-11-10 677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8:59.15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1 344 2984 0 0,'0'0'4536'0'0,"0"0"-4383"0"0,0-1 1 0 0,0 1 0 0 0,0-1-1 0 0,0 1 1 0 0,0-1 0 0 0,0 1-1 0 0,0-1 1 0 0,0 1 0 0 0,0-1-1 0 0,0 1 1 0 0,0 0 0 0 0,1-1-1 0 0,-1 1 1 0 0,0-1-1 0 0,0 1 1 0 0,0-1 0 0 0,1 1-1 0 0,-1-1 1 0 0,0 1 0 0 0,1 0-1 0 0,-1-1 1 0 0,0 1 0 0 0,1 0-1 0 0,-1-1 1 0 0,0 1 0 0 0,1 0-1 0 0,-1-1 1 0 0,1 1 0 0 0,-1 0-1 0 0,1 0 1 0 0,-1-1 0 0 0,1 1-1 0 0,0 0 1 0 0,5 2 156 0 0,0 1-1 0 0,0 0 1 0 0,-1 1-1 0 0,1-1 1 0 0,-1 1 0 0 0,0 0-1 0 0,0 0 1 0 0,0 1-1 0 0,0-1 1 0 0,-1 1 0 0 0,6 8-1 0 0,45 71 2141 0 0,-39-57-1961 0 0,39 77 1091 0 0,-41-74-1108 0 0,1-2 0 0 0,1 0 0 0 0,1 0-1 0 0,38 44 1 0 0,-53-70-421 0 0,-1 0 1 0 0,1 0-1 0 0,1-1 0 0 0,-1 1 0 0 0,0-1 0 0 0,0 0 0 0 0,0 1 0 0 0,1-1 0 0 0,-1 0 0 0 0,0 0 0 0 0,1 0 0 0 0,-1-1 1 0 0,1 1-1 0 0,-1-1 0 0 0,1 1 0 0 0,0-1 0 0 0,-1 0 0 0 0,1 0 0 0 0,-1 0 0 0 0,1 0 0 0 0,0 0 0 0 0,-1-1 0 0 0,1 1 1 0 0,-1-1-1 0 0,1 0 0 0 0,-1 0 0 0 0,0 0 0 0 0,1 0 0 0 0,-1 0 0 0 0,0 0 0 0 0,4-3 0 0 0,7-4 47 0 0,-1-2 0 0 0,0 1 0 0 0,-1-2 0 0 0,13-14 0 0 0,-11 13-11 0 0,202-233-259 0 0,4-3-2816 0 0,-98 138-2527 0 0,-84 82 624 0 0,63-37 1 0 0,-61 44-1835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9:00.7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1 420 4150 0 0,'4'-23'7695'0'0,"-1"22"-7508"0"0,1 0 1 0 0,-1 0-1 0 0,0 0 1 0 0,1 0-1 0 0,-1 0 1 0 0,1 1-1 0 0,-1 0 0 0 0,1-1 1 0 0,-1 1-1 0 0,1 0 1 0 0,-1 1-1 0 0,1-1 1 0 0,-1 1-1 0 0,1 0 1 0 0,-1 0-1 0 0,1 0 1 0 0,5 2-1 0 0,68 29 531 0 0,-67-27-529 0 0,60 31 291 0 0,128 87 0 0 0,52 64 1005 0 0,-245-183-1424 0 0,-5-3 33 0 0,1-1 0 0 0,-1 1 1 0 0,1 0-1 0 0,0-1 0 0 0,-1 1 0 0 0,1-1 0 0 0,0 1 0 0 0,-1-1 0 0 0,1 1 0 0 0,0-1 0 0 0,0 0 1 0 0,-1 1-1 0 0,1-1 0 0 0,0 0 0 0 0,0 0 0 0 0,0 1 0 0 0,0-1 0 0 0,-1 0 0 0 0,1 0 0 0 0,0 0 0 0 0,0 0 1 0 0,0 0-1 0 0,0 0 0 0 0,0 0 0 0 0,-1-1 0 0 0,1 1 0 0 0,0 0 0 0 0,0 0 0 0 0,0-1 0 0 0,-1 1 1 0 0,1 0-1 0 0,0-1 0 0 0,0 1 0 0 0,-1-1 0 0 0,1 1 0 0 0,0-1 0 0 0,0 1 0 0 0,-1-1 0 0 0,1 1 0 0 0,-1-1 1 0 0,1 0-1 0 0,-1 1 0 0 0,1-1 0 0 0,-1 0 0 0 0,1 1 0 0 0,0-3 0 0 0,12-46 321 0 0,-7 25-122 0 0,11-21-149 0 0,2 0 0 0 0,2 1 0 0 0,2 1 0 0 0,2 1 0 0 0,1 1 0 0 0,36-40 0 0 0,206-213-3703 0 0,-208 234 658 0 0,-60 60 2745 0 0,0 0-1 0 0,1 0 1 0 0,-1-1-1 0 0,0 1 1 0 0,0 0-1 0 0,1 0 1 0 0,-1 0-1 0 0,0 0 1 0 0,0 0-1 0 0,1 0 1 0 0,-1-1 0 0 0,0 1-1 0 0,0 0 1 0 0,0 0-1 0 0,1 0 1 0 0,-1-1-1 0 0,0 1 1 0 0,0 0-1 0 0,0 0 1 0 0,0-1-1 0 0,0 1 1 0 0,1 0-1 0 0,-1 0 1 0 0,0-1-1 0 0,0 1 1 0 0,0 0-1 0 0,0 0 1 0 0,0-1-1 0 0,0 1 1 0 0,0 0 0 0 0,0-1-1 0 0,0 1 1 0 0,0 0-1 0 0,0 0 1 0 0,0-1-1 0 0,0 1 1 0 0,0 0-1 0 0,0 0 1 0 0,0-1-1 0 0,0 1 1 0 0,-1 0-1 0 0,1 0 1 0 0,0-1-1 0 0,0 1 1 0 0,0 0-1 0 0,0-1 1 0 0,-8 1-4941 0 0,0 1 4993 0 0,-13 5-5284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9:01.1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1 418 1492 0 0,'0'0'3498'0'0,"0"-1"-3313"0"0,0 0 0 0 0,0 0 1 0 0,0 1-1 0 0,1-1 0 0 0,-1 0 0 0 0,0 0 0 0 0,1 0 0 0 0,-1 1 0 0 0,0-1 0 0 0,1 0 0 0 0,-1 0 1 0 0,1 1-1 0 0,-1-1 0 0 0,1 0 0 0 0,-1 1 0 0 0,1-1 0 0 0,0 1 0 0 0,-1-1 0 0 0,2 0 1 0 0,10-2 333 0 0,0 0 0 0 0,0 2 1 0 0,0-1-1 0 0,1 1 1 0 0,-1 1-1 0 0,0 0 0 0 0,0 1 1 0 0,0 0-1 0 0,1 1 1 0 0,-1 1-1 0 0,0 0 0 0 0,-1 0 1 0 0,1 1-1 0 0,11 6 0 0 0,7 4-27 0 0,-2 3-1 0 0,0 0 1 0 0,-1 1-1 0 0,30 27 0 0 0,-23-17-181 0 0,-1 2-1 0 0,-2 1 1 0 0,0 1-1 0 0,-2 2 1 0 0,-2 1-1 0 0,36 60 1 0 0,-45-72 954 0 0,-18-23-1186 0 0,0 0 1 0 0,1 1-1 0 0,-1-1 1 0 0,1 0-1 0 0,-1 1 1 0 0,1-1-1 0 0,-1 0 0 0 0,1 0 1 0 0,-1 1-1 0 0,1-1 1 0 0,-1 0-1 0 0,1 0 1 0 0,-1 0-1 0 0,1 0 1 0 0,-1 0-1 0 0,1 0 1 0 0,-1 0-1 0 0,1 0 1 0 0,0 0-1 0 0,-1 0 1 0 0,1 0-1 0 0,-1 0 1 0 0,1 0-1 0 0,-1 0 1 0 0,1-1-1 0 0,2-1 134 0 0,0-1-1 0 0,0 0 1 0 0,-1 0-1 0 0,1 0 1 0 0,-1 0-1 0 0,0 0 1 0 0,0-1-1 0 0,0 1 1 0 0,2-6-1 0 0,0 2-458 0 0,62-120 710 0 0,132-187-1 0 0,-164 270-906 0 0,2 2 1 0 0,67-62-1 0 0,-74 79-659 0 0,2 2-1 0 0,0 0 0 0 0,2 2 1 0 0,57-28-1 0 0,-79 45 478 0 0,0-1 0 0 0,0 1-1 0 0,0 1 1 0 0,0 0 0 0 0,1 1-1 0 0,-1 0 1 0 0,15 0-1 0 0,-22 1 213 0 0,0 1 0 0 0,0 0 0 0 0,0 0 0 0 0,0 1 0 0 0,0-1 0 0 0,-1 1 0 0 0,1 0 0 0 0,0 0 0 0 0,0 0 0 0 0,-1 1 0 0 0,1-1 0 0 0,0 1 0 0 0,-1 0 0 0 0,0 0 0 0 0,1 0 0 0 0,-1 0 0 0 0,0 0 0 0 0,0 1 0 0 0,0 0 0 0 0,-1-1 0 0 0,1 1 0 0 0,0 0 0 0 0,-1 0 0 0 0,4 7 0 0 0,-1 12-4212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9:01.74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1844 859 2336 0 0,'8'-39'1249'0'0,"-2"0"0"0"0,-2-1 0 0 0,-1 1 0 0 0,-2-1 0 0 0,-2 0 0 0 0,-1 1 0 0 0,-9-45 1 0 0,6 61-1003 0 0,-1-1 0 0 0,-1 1 1 0 0,-1 1-1 0 0,-1-1 1 0 0,-1 1-1 0 0,-1 1 1 0 0,-1 0-1 0 0,0 0 0 0 0,-2 1 1 0 0,-1 1-1 0 0,0 1 1 0 0,-35-34-1 0 0,26 32 55 0 0,0 1 1 0 0,-1 2-1 0 0,-1 0 0 0 0,0 1 1 0 0,-2 2-1 0 0,1 1 0 0 0,-46-15 0 0 0,32 16-59 0 0,0 2 0 0 0,-1 2 0 0 0,0 1 0 0 0,-83-2 0 0 0,58 11-126 0 0,0 3-1 0 0,0 2 1 0 0,1 3 0 0 0,0 3-1 0 0,1 4 1 0 0,-115 43 0 0 0,143-44-63 0 0,0 1 0 0 0,2 1 0 0 0,0 3 1 0 0,1 0-1 0 0,1 2 0 0 0,1 2 1 0 0,1 1-1 0 0,1 1 0 0 0,-44 54 0 0 0,53-54-41 0 0,1 1-1 0 0,2 1 0 0 0,0 0 1 0 0,2 2-1 0 0,2 0 0 0 0,0 1 0 0 0,2 0 1 0 0,2 1-1 0 0,1 0 0 0 0,1 0 1 0 0,-5 60-1 0 0,10-39 18 0 0,2 0 0 0 0,2 1 1 0 0,3-1-1 0 0,2 0 0 0 0,22 88 0 0 0,-16-100-22 0 0,1 1 0 0 0,2-2-1 0 0,2 0 1 0 0,2-1 0 0 0,2-1-1 0 0,1 0 1 0 0,38 48 0 0 0,-46-69-13 0 0,1-1 0 0 0,0-1 0 0 0,2 0 0 0 0,0-2 0 0 0,0 0 0 0 0,1 0 0 0 0,1-2 0 0 0,1 0 0 0 0,-1-1 1 0 0,2-1-1 0 0,-1-1 0 0 0,1-1 0 0 0,29 7 0 0 0,-24-9-13 0 0,0-2 1 0 0,0-1-1 0 0,0-1 1 0 0,1-1 0 0 0,-1-1-1 0 0,0-2 1 0 0,1 0-1 0 0,-1-2 1 0 0,0-1-1 0 0,-1-1 1 0 0,28-10 0 0 0,-1-3 14 0 0,-2-3 0 0 0,-1-2 1 0 0,-1-2-1 0 0,-1-2 1 0 0,-1-2-1 0 0,-1-3 0 0 0,-2-1 1 0 0,66-68-1 0 0,-66 56 30 0 0,-1-2-1 0 0,-3-2 1 0 0,-2-1-1 0 0,-3-2 1 0 0,-1-2-1 0 0,-3 0 1 0 0,29-79-1 0 0,-45 97-42 0 0,-2-1 1 0 0,-2 0 0 0 0,-1-1-1 0 0,-2 0 1 0 0,-1 0-1 0 0,-3 0 1 0 0,-1-1-1 0 0,-4-49 1 0 0,1 72-40 0 0,-1 0 0 0 0,-1 0 0 0 0,0 0 0 0 0,-1 1 1 0 0,-1-1-1 0 0,-1 1 0 0 0,0 0 0 0 0,-1 1 0 0 0,-1-1 1 0 0,0 1-1 0 0,-1 1 0 0 0,-1 0 0 0 0,0 0 0 0 0,-1 1 1 0 0,0 0-1 0 0,-1 0 0 0 0,0 2 0 0 0,-1-1 0 0 0,-1 2 1 0 0,1 0-1 0 0,-22-12 0 0 0,3 8-309 0 0,0 1 0 0 0,0 1 0 0 0,-1 2 0 0 0,-1 1 0 0 0,1 2 0 0 0,-2 1 0 0 0,1 1 0 0 0,0 2 0 0 0,-56 3 0 0 0,15 4-934 0 0,0 4-1 0 0,1 2 0 0 0,-100 29 1 0 0,-91 47-4488 0 0,121-30 1281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9:04.9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460 69 766 0 0,'5'-33'2579'0'0,"-6"-3"12384"0"0,5 37-14830 0 0,-1 1 0 0 0,0-1 0 0 0,0 1 0 0 0,1 0-1 0 0,-1-1 1 0 0,0 1 0 0 0,0 1 0 0 0,-1-1 0 0 0,1 0 0 0 0,0 1 0 0 0,2 3-1 0 0,10 7 189 0 0,5 1-156 0 0,0 0 0 0 0,-1 2-1 0 0,-1 0 1 0 0,-1 1 0 0 0,0 1-1 0 0,-1 0 1 0 0,16 27 0 0 0,-25-35-139 0 0,-2 0 1 0 0,1 0 0 0 0,-2 1 0 0 0,1 0 0 0 0,-1 0 0 0 0,-1 0-1 0 0,0 0 1 0 0,-1 1 0 0 0,0-1 0 0 0,0 1 0 0 0,-1-1 0 0 0,-1 1-1 0 0,0 0 1 0 0,-1-1 0 0 0,0 1 0 0 0,-1 0 0 0 0,-4 15 0 0 0,3-15-10 0 0,-1-1 0 0 0,0 1 0 0 0,-1-1 0 0 0,-1 0 1 0 0,1-1-1 0 0,-2 1 0 0 0,1-1 0 0 0,-2 0 0 0 0,1-1 0 0 0,-1 1 1 0 0,-1-2-1 0 0,-17 16 0 0 0,12-14-1 0 0,-1 0-1 0 0,0-1 1 0 0,0-1 0 0 0,-1 0 0 0 0,0-1 0 0 0,0-1-1 0 0,0-1 1 0 0,-27 6 0 0 0,19-7 34 0 0,1 0-1 0 0,-1-2 1 0 0,-1-1 0 0 0,1 0 0 0 0,0-2-1 0 0,0-1 1 0 0,0-1 0 0 0,0-1 0 0 0,1-1 0 0 0,-1-1-1 0 0,1-1 1 0 0,0-1 0 0 0,-28-14 0 0 0,44 18 9 0 0,1 0 1 0 0,-1 0-1 0 0,1-1 1 0 0,0 0-1 0 0,0 0 1 0 0,1 0-1 0 0,-1-1 1 0 0,1 1-1 0 0,0-1 1 0 0,1-1-1 0 0,-1 1 1 0 0,1-1 0 0 0,1 1-1 0 0,-1-1 1 0 0,-2-8-1 0 0,6 14-52 0 0,-1-1 0 0 0,1 1 0 0 0,0-1 1 0 0,0 1-1 0 0,-1-1 0 0 0,1 1 0 0 0,0-1 0 0 0,1 1 0 0 0,-1-1 0 0 0,0 1 1 0 0,0-1-1 0 0,1 1 0 0 0,-1 0 0 0 0,0-1 0 0 0,1 1 0 0 0,0-1 0 0 0,-1 1 0 0 0,1 0 1 0 0,0-1-1 0 0,0 1 0 0 0,-1 0 0 0 0,1 0 0 0 0,0 0 0 0 0,0 0 0 0 0,0 0 1 0 0,1 0-1 0 0,-1 0 0 0 0,0 0 0 0 0,0 0 0 0 0,0 0 0 0 0,1 1 0 0 0,-1-1 0 0 0,0 0 1 0 0,1 1-1 0 0,-1-1 0 0 0,1 1 0 0 0,-1-1 0 0 0,1 1 0 0 0,-1 0 0 0 0,3 0 0 0 0,3-2-9 0 0,-1 1 0 0 0,1 0 0 0 0,0 0-1 0 0,0 1 1 0 0,-1 0 0 0 0,1 0 0 0 0,7 2-1 0 0,7 3 6 0 0,0 2-1 0 0,-1 0 0 0 0,-1 1 0 0 0,1 1 0 0 0,-1 1 0 0 0,0 1 0 0 0,23 18 0 0 0,9 11 47 0 0,50 53-1 0 0,-64-56-35 0 0,3-2 0 0 0,69 49 0 0 0,-102-80-29 0 0,1 0 0 0 0,-1-1 0 0 0,1 0 0 0 0,0 0 0 0 0,0-1 0 0 0,0 0-1 0 0,0 0 1 0 0,0-1 0 0 0,0 0 0 0 0,0 0 0 0 0,0-1 0 0 0,16-1 0 0 0,3-3-1086 0 0,1-1 0 0 0,35-11 0 0 0,-46 12-279 0 0,-4-3-3729 0 0,-18 1-2789 0 0,5 6 7733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9:05.9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835 162 486 0 0,'19'-69'8637'0'0,"-19"66"-7921"0"0,4-55 5092 0 0,7 35-6 0 0,-10 23-5778 0 0,-1 0 1 0 0,0 0 0 0 0,0 0-1 0 0,1 0 1 0 0,-1-1 0 0 0,0 1 0 0 0,0 0-1 0 0,0 0 1 0 0,1 0 0 0 0,-1 0-1 0 0,0-1 1 0 0,0 1 0 0 0,0 0-1 0 0,1 0 1 0 0,-1 0 0 0 0,0-1 0 0 0,0 1-1 0 0,0 0 1 0 0,0 0 0 0 0,0-1-1 0 0,0 1 1 0 0,1 0 0 0 0,-1 0 0 0 0,0-1-1 0 0,0 1 1 0 0,0 0 0 0 0,0 0-1 0 0,0-1 1 0 0,0 1 0 0 0,0 0-1 0 0,0-1 1 0 0,0 1 0 0 0,0 0 0 0 0,0 0-1 0 0,0-1 1 0 0,-1 1 0 0 0,1 0-1 0 0,0-1 1 0 0,-10 5-33 0 0,1 0-1 0 0,-1 0 1 0 0,1 1-1 0 0,0 0 1 0 0,0 1-1 0 0,0 0 1 0 0,1 0 0 0 0,-12 13-1 0 0,-14 8 3 0 0,-205 134 12 0 0,-222 168-229 0 0,455-324 255 0 0,0 0 1 0 0,0 0-1 0 0,0 1 1 0 0,1 0-1 0 0,0 0 1 0 0,-6 9-1 0 0,11-14-19 0 0,0 0-1 0 0,0 0 1 0 0,0 0 0 0 0,0 0 0 0 0,0 0-1 0 0,0 0 1 0 0,0 0 0 0 0,0 0-1 0 0,1 0 1 0 0,-1 0 0 0 0,0 0-1 0 0,1 0 1 0 0,-1-1 0 0 0,0 1 0 0 0,1 0-1 0 0,-1 0 1 0 0,1 0 0 0 0,0 0-1 0 0,-1 0 1 0 0,1-1 0 0 0,0 1-1 0 0,-1 0 1 0 0,1-1 0 0 0,0 1 0 0 0,0 0-1 0 0,-1-1 1 0 0,1 1 0 0 0,0-1-1 0 0,2 1 1 0 0,29 16 170 0 0,-29-15-153 0 0,199 88 484 0 0,136 64 367 0 0,-248-107-355 0 0,138 95 1 0 0,-215-133 667 0 0,10 4-5547 0 0,-22-13 3968 0 0,1 0-1 0 0,-1-1 0 0 0,0 1 1 0 0,1-1-1 0 0,-1 1 0 0 0,0-1 1 0 0,0 1-1 0 0,1-1 0 0 0,-1 0 1 0 0,0 0-1 0 0,0 0 0 0 0,0 0 0 0 0,0 0 1 0 0,0 0-1 0 0,0 0 0 0 0,0 0 1 0 0,0 0-1 0 0,-1 0 0 0 0,1 0 1 0 0,0 0-1 0 0,0-2 0 0 0,9-11-5140 0 0,2-1-2318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9:06.38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386 139 2014 0 0,'0'-81'6668'0'0,"-3"27"1107"0"0,3 51-6290 0 0,10 18-861 0 0,14 27-415 0 0,0-1-1 0 0,3 0 0 0 0,2-2 0 0 0,1-2 1 0 0,2 0-1 0 0,1-2 0 0 0,2-2 0 0 0,44 34 1 0 0,-30-31-199 0 0,2-1 1 0 0,2-3-1 0 0,1-2 1 0 0,1-3-1 0 0,87 31 1 0 0,-139-57-78 0 0,3 5-159 0 0,-2-4 160 0 0,-11 4 19 0 0,-321 191 596 0 0,-92 43 292 0 0,248-146-4485 0 0,2 4-7679 0 0,144-83 5170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9:07.00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19 73 264 0 0,'-19'-1'8182'0'0,"23"2"-7247"0"0,40 2 314 0 0,0-2-1 0 0,-1-2 1 0 0,63-9 0 0 0,-7 1-503 0 0,260-6 1 0 0,-353 15-814 0 0,27-4-1279 0 0,-31 3 1027 0 0,-1 1 1 0 0,0 0-1 0 0,0 0 0 0 0,1-1 1 0 0,-1 1-1 0 0,0-1 0 0 0,0 1 0 0 0,0-1 1 0 0,0 0-1 0 0,0 1 0 0 0,0-1 1 0 0,0 0-1 0 0,0 0 0 0 0,0 1 1 0 0,0-1-1 0 0,0 0 0 0 0,0 0 1 0 0,0 0-1 0 0,-1 0 0 0 0,2-2 1 0 0,-3-3-2919 0 0,-7-10-922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9:07.27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22 44 904 0 0,'-4'-11'-521'0'0,"-2"-11"9380"0"0,7 12-654 0 0,11 18-7121 0 0,-8-1-930 0 0,-1 1 1 0 0,0-1-1 0 0,0 1 0 0 0,-1 0 0 0 0,0 0 0 0 0,0 0 0 0 0,-1 0 0 0 0,0 0 0 0 0,0 0 1 0 0,-2 17-1 0 0,2-14 89 0 0,-2 65 363 0 0,-21 146 0 0 0,10-136-1386 0 0,0 91 0 0 0,12-172 241 0 0,3 48-1070 0 0,2-35-1656 0 0,2 0-3709 0 0,1-3-393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9:08.1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1950 934 1448 0 0,'10'-56'1075'0'0,"-1"0"0"0"0,-4 0 0 0 0,-2-1 0 0 0,-2 1 0 0 0,-11-99 0 0 0,6 133-902 0 0,0 0 1 0 0,-1 1 0 0 0,-1-1 0 0 0,-1 1 0 0 0,-1 0 0 0 0,0 1 0 0 0,-2 0 0 0 0,0 1 0 0 0,-2 0 0 0 0,0 0-1 0 0,-1 1 1 0 0,0 1 0 0 0,-2 0 0 0 0,0 1 0 0 0,-1 0 0 0 0,0 1 0 0 0,-30-20 0 0 0,11 15-36 0 0,0 1 0 0 0,-2 2 0 0 0,0 1 0 0 0,0 2 0 0 0,-2 2 0 0 0,1 1 0 0 0,-1 2 0 0 0,-1 2 0 0 0,0 1 1 0 0,-72 0-1 0 0,48 6-5 0 0,-1 4 0 0 0,1 2 0 0 0,0 3 0 0 0,1 3 0 0 0,-123 39 0 0 0,138-34-76 0 0,2 3 1 0 0,0 1-1 0 0,2 2 0 0 0,0 2 1 0 0,2 2-1 0 0,-50 41 1 0 0,61-41-29 0 0,1 1 1 0 0,1 2-1 0 0,2 0 0 0 0,1 2 1 0 0,1 1-1 0 0,2 1 1 0 0,1 1-1 0 0,-19 42 0 0 0,16-19 12 0 0,2 1 0 0 0,2 1 0 0 0,3 1 0 0 0,3 1-1 0 0,3 0 1 0 0,-6 82 0 0 0,15-95-71 0 0,1 0-1 0 0,4 0 1 0 0,1 0-1 0 0,2-1 1 0 0,3 1-1 0 0,1-1 1 0 0,3-1 0 0 0,30 80-1 0 0,-33-106-44 0 0,1-1 0 0 0,1 1-1 0 0,0-2 1 0 0,2 1 0 0 0,0-2-1 0 0,1 0 1 0 0,1 0 0 0 0,1-2 0 0 0,0 0-1 0 0,1 0 1 0 0,1-2 0 0 0,0 0-1 0 0,1-1 1 0 0,0-1 0 0 0,1-1 0 0 0,0 0-1 0 0,1-2 1 0 0,0 0 0 0 0,1-2-1 0 0,0 0 1 0 0,0-1 0 0 0,0-1 0 0 0,33 2-1 0 0,-7-4 27 0 0,-1-2-1 0 0,1-2 0 0 0,-1-3 0 0 0,0-1 0 0 0,1-3 0 0 0,-2-1 1 0 0,0-3-1 0 0,0-1 0 0 0,-1-3 0 0 0,-1-1 0 0 0,0-2 1 0 0,-2-3-1 0 0,47-30 0 0 0,-35 17 237 0 0,-3-1-1 0 0,-1-3 1 0 0,-2-3-1 0 0,-2-1 1 0 0,-2-2 0 0 0,-1-2-1 0 0,-3-2 1 0 0,-2-2-1 0 0,45-78 1 0 0,-43 55 14 0 0,34-85 0 0 0,-63 130-175 0 0,-1 1 0 0 0,-1-2 1 0 0,-2 1-1 0 0,-1-1 0 0 0,-1 0 1 0 0,1-45-1 0 0,-6 65-117 0 0,0 1 0 0 0,0-1 0 0 0,-1 0 0 0 0,0 1 0 0 0,-1-1 0 0 0,0 1 0 0 0,-1 0 0 0 0,1 0 0 0 0,-2-1 1 0 0,1 2-1 0 0,-2-1 0 0 0,1 0 0 0 0,-1 1 0 0 0,0 0 0 0 0,-1 0 0 0 0,1 0 0 0 0,-2 1 0 0 0,1 0 0 0 0,-1 0 0 0 0,0 1 0 0 0,0-1 0 0 0,-1 2 0 0 0,0-1 0 0 0,0 1 0 0 0,0 0 0 0 0,-1 1 0 0 0,0 0 0 0 0,0 0 0 0 0,0 1 0 0 0,0 0 0 0 0,0 0 1 0 0,0 1-1 0 0,-1 1 0 0 0,-17-2 0 0 0,11 3-449 0 0,-1 0 0 0 0,0 1 0 0 0,1 0-1 0 0,-1 1 1 0 0,1 1 0 0 0,0 1 0 0 0,0 1 0 0 0,0 0 0 0 0,0 0 0 0 0,1 2 0 0 0,0 0 0 0 0,-19 12 0 0 0,-21 19-2859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9:08.68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805 48 1716 0 0,'1'-8'471'0'0,"-1"7"-311"0"0,1-1 0 0 0,-1 1 0 0 0,0 0 0 0 0,0-1 0 0 0,1 1 0 0 0,-1-1 0 0 0,0 1 0 0 0,0-1 0 0 0,0 1 0 0 0,-1-1 1 0 0,1 1-1 0 0,0-1 0 0 0,0 1 0 0 0,-1 0 0 0 0,1-1 0 0 0,-1 1 0 0 0,1-1 0 0 0,-1 1 0 0 0,0 0 0 0 0,1 0 0 0 0,-1-1 0 0 0,0 1 0 0 0,0 0 0 0 0,0 0 0 0 0,0 0 0 0 0,0 0 0 0 0,0 0 0 0 0,0 0 0 0 0,-2-1 1 0 0,0 2-26 0 0,1 0 1 0 0,-1 1 0 0 0,1-1 0 0 0,-1 1 0 0 0,1-1 0 0 0,-1 1 0 0 0,1 0 0 0 0,0 0 0 0 0,-1 0 0 0 0,1 0 0 0 0,0 1 0 0 0,-1-1 0 0 0,1 1-1 0 0,-3 2 1 0 0,2-2 161 0 0,-19 14 324 0 0,2 1 0 0 0,0 0 0 0 0,1 2-1 0 0,-21 25 1 0 0,-64 93 578 0 0,34-42-867 0 0,-232 254-215 0 0,165-210-4820 0 0,133-136 922 0 0,-7 2-1443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9:08.9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92 1404 0 0,'5'-17'1275'0'0,"-4"10"-510"0"0,1 0 1 0 0,0-1 0 0 0,0 2-1 0 0,1-1 1 0 0,0 0 0 0 0,0 0 0 0 0,0 1-1 0 0,1 0 1 0 0,5-8 0 0 0,-7 15-634 0 0,-1-1-1 0 0,1 1 1 0 0,-1 0 0 0 0,0 0 0 0 0,1-1 0 0 0,-1 1 0 0 0,0 0 0 0 0,0 0 0 0 0,1 1 0 0 0,-1-1-1 0 0,0 0 1 0 0,0 0 0 0 0,1 2 0 0 0,-2-3-64 0 0,12 16 903 0 0,-1 0-1 0 0,0 1 1 0 0,14 32-1 0 0,7 11 474 0 0,241 334 2256 0 0,-76-142-5326 0 0,-173-224 187 0 0,14 20-2366 0 0,-20-15-4414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9:09.1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32 642 1956 0 0,'-1'0'233'0'0,"0"1"-1"0"0,-1-1 1 0 0,1 1 0 0 0,0-1-1 0 0,0 0 1 0 0,0 0 0 0 0,0 1-1 0 0,-1-1 1 0 0,1 0-1 0 0,0 0 1 0 0,0 0 0 0 0,-1 0-1 0 0,1 0 1 0 0,0-1 0 0 0,0 1-1 0 0,0 0 1 0 0,0 0 0 0 0,-1-1-1 0 0,1 1 1 0 0,0-1 0 0 0,0 1-1 0 0,0-1 1 0 0,0 0-1 0 0,0 1 1 0 0,-1-2 0 0 0,2 1-56 0 0,1-1 1 0 0,-1 1-1 0 0,1 0 1 0 0,-1-1-1 0 0,1 1 1 0 0,0 0-1 0 0,-1 0 1 0 0,1-1-1 0 0,0 1 1 0 0,0 0-1 0 0,0 0 1 0 0,0 0 0 0 0,0 0-1 0 0,0 0 1 0 0,0 0-1 0 0,3-1 1 0 0,60-41 1619 0 0,340-140 1409 0 0,-254 120-2747 0 0,269-108 378 0 0,14 36-2973 0 0,-416 131 1447 0 0,62-12-1128 0 0,-75 16 1341 0 0,0-1 0 0 0,-1 1 0 0 0,1-1 0 0 0,0 1 0 0 0,0 1 0 0 0,-1-1 0 0 0,1 0 0 0 0,0 1 0 0 0,-1 0 0 0 0,1-1 0 0 0,-1 2 0 0 0,1-1 0 0 0,-1 0 0 0 0,1 1 0 0 0,-1-1 0 0 0,6 4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2T17:39:09.33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23 574 2214 0 0,'-19'6'2103'0'0,"15"-5"-269"0"0,7-3-208 0 0,22-13-519 0 0,0 1-1 0 0,1 1 1 0 0,50-17 0 0 0,-16 6-334 0 0,479-186 1989 0 0,13 35-3724 0 0,-241 108-2686 0 0,-103 42-2802 0 0,-134 20 2139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499.98471" units="1/in"/>
          <inkml:channelProperty channel="T" name="resolution" value="1" units="1/dev"/>
        </inkml:channelProperties>
      </inkml:inkSource>
      <inkml:timestamp xml:id="ts0" timeString="2025-04-12T17:27:14.509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FF0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30369 5776 146 0,'-12'-38'200'0,"-2"0"2"0,-3 3 34 0,-3 0-26 0,-3 3-22 0,-1 1-6 0,-4 2-2 16,-2 2-15-16,-1 1-11 0,-3 2 3 0,-1 2-25 16,1 3-8-16,0 2-2 0,0 1-11 0,2 3-12 0,1 3 5 15,-1 2-19-15,2 4 1 0,-2 2-18 0,0 5-3 16,-2 3-4-16,1 3-5 0,-2 4 1 0,-2 4 8 16,-1 5 12-16,1 1-11 0,-2 5-9 0,-1 1 2 15,1 6 1-15,2 1-6 0,2 1-6 0,-1 3-3 16,10 2-4-16,-1-2-1 0,4 1-4 0,6 0 2 15,3-1 10-15,8-1-18 0,5 1 53 0,6 0-24 16,8-1 42-16,6 0-45 0,9-3 22 0,8 0 134 16,8-4-187-16,6-1-9 0,8-5 4 0,6-2-6 0,3-6 146 15,4-5-181-15,0-4 17 0,1-6 30 16,2-6 27-16,-2-4 19 0,-2-8 10 0,-2-3-7 16,-3-6-24-16,-6-2-21 0,-6-4 42 0,-6-1-1 0,-8-1 141 15,-7-2-203-15,-8-1 154 0,-8-1-198 0,-7-1 0 16,-7 0 7-16,-6 0-3 0,-6 1 6 0,-4 1 11 15,-5 2-2-15,-3 2-8 0,-5 3 2 0,1 4-33 16,-3 3-61-16,0 6-86 0,0 3-117 0,3 4-76 16,0 7-97-16,-1 4-114 0,8 2-163 0,1 3-285 15,3 1-193-15</inkml:trace>
  <inkml:trace contextRef="#ctx0" brushRef="#br0" timeOffset="3280.6">29865 4892 68 0,'0'0'324'0,"0"0"87"0,0 0-38 0,0 0-36 0,0 0-50 0,0 0-56 16,0 0-24-16,0 0-38 0,0 0-69 0,0 0-19 0,0 0-16 16,0 0-9-16,-8 8-15 0,8-8-13 0,-3 11-1 15,3-11-1-15,-5 16-7 0,2-7 3 0,1 2-8 16,-1-1 3-16,0 1-17 0,0 0 24 0,1 1 13 16,0 0-22-16,-3-1-13 0,5-11 9 0,3 16 2 15,0-7-12-15,1 0 10 0,4-2 2 0,1 0-9 16,6-1 14-16,2-1-15 0,4-1 0 0,2-1 6 15,3-2-12-15,-1-2 20 0,2 0-12 0,1-4-8 16,0-1 1-16,-1-1-6 0,1-1 15 0,-2-1-4 16,-6-1 9-16,8 0-14 0,-7-1-5 0,-1 1 7 15,-5 1-6-15,-1 1 36 0,-4 1 6 0,-2 2 2 0,-8 5-18 16,10-7-2-16,-10 7-13 0,0 0 3 16,0 0-15-16,0 0 8 0,0 0-1 0,-8 9 11 15,1 0-3-15,-2-1-3 0,-2 3-7 0,2 1 1 0,0 0 4 16,1 0 6-16,0 0-9 0,2-1-3 0,6-11 7 15,-5 17 11-15,5-17-14 0,0 19 1 0,0-19 1 16,4 15 5-16,-4-15 5 0,15 10-7 0,-4-6 0 16,0-1-5-16,4-2 9 0,0 1-6 0,2-2-3 15,-1-2 4-15,-3 1 2 0,3-2-6 0,1 1-1 16,1 0-3-16,-4-2 9 0,-1 0 5 0,-1-1-18 16,-3-1 5-16,0 3 2 0,-9 3 9 0,15-13 3 15,-15 13-3-15,10-14 6 0,-7 5-5 0,1-3 5 16,-2 1 4-16,-1-3 6 0,-1-1 7 0,-1-1 2 0,-3-3-15 15,1 0 22-15,-1 0 0 0,0-2 32 16,0 1-11-16,1 1 7 0,-2-1-23 0,3 2-1 16,0 4-14-16,2-1-5 0,0 15-14 0,-1-20-36 15,1 20-72-15,0-12-88 0,0 12-106 0,0 0-84 0,0 0-48 16,0 0-68-16,19 4-423 0,-11 2-106 0</inkml:trace>
  <inkml:trace contextRef="#ctx0" brushRef="#br0" timeOffset="3505.73">30702 5005 147 0,'0'0'303'0,"0"0"45"0,0 0-57 0,0 0-58 0,14 2-24 0,-14-2-101 0,9 7-108 16,-9-7-82-16,10 9-114 0,-10-9-383 0,10 8-19 0</inkml:trace>
  <inkml:trace contextRef="#ctx0" brushRef="#br0" timeOffset="3659.3">30661 5402 95 0,'25'-3'227'0,"4"1"10"0,1 3-20 16,3-1-132-16,6 2-195 0,2 1-226 0,2-1 105 0</inkml:trace>
  <inkml:trace contextRef="#ctx0" brushRef="#br1" timeOffset="13047.75">3792 8932 869 0,'-3'-17'896'0,"0"3"-70"0,0 3-162 0,-4 3-59 0,-2 2-121 0,-2 4-79 0,-5 4-53 0,-4 6-13 0,-5-2-8 0,-3 5-4 16,-2 2-3-16,-2 4 7 0,1-1 21 0,1 2-58 16,3-1-4-16,4 1-52 0,3 0-47 0,4 1-33 15,4 0-33-15,5 1 137 0,3 1-212 0,4 0-11 16,4 1-1-16,5 0-11 0,5-2-7 0,5 1-2 16,5 1 0-16,5 0 2 0,3 0-2 0,4 2-10 15,0-1 0-15,0 1-33 0,0 3 47 0,-2-2 24 16,-3 1-53-16,-4 0 6 0,-3 0-4 0,-4-2 2 0,-6 1 8 15,-3-1 5-15,-6 0 30 0,-7-1 39 16,-5 2 20-16,-8-3 25 0,-5 1 12 0,-4-2-1 0,-6-2-7 16,-3-2-12-16,-6-2-17 0,2-2-16 0,-3-2-14 15,0-3-12-15,0-3-9 0,4-2-40 0,2-3-77 16,3-3-98-16,3-3-79 0,3-1-136 0,5-2-89 16,3-4-175-16,5-3-195 0,3-2-119 0,5-6-327 15,6-1-790-15,1-4-783 0</inkml:trace>
  <inkml:trace contextRef="#ctx0" brushRef="#br1" timeOffset="13642.34">3993 9043 417 0,'0'0'795'0,"-13"17"-28"15,3-6-139-15,0 3-115 0,-1 3-29 0,0 2-34 16,-1 2-13-16,0 1 1 0,2 1-6 0,-2 0-28 15,3 0-40-15,1 0-43 0,2-1-33 0,1 1-47 0,2 0-31 16,2-1-28-16,1 0-45 0,3-2 42 16,1-3-24-16,-1-3-52 0,2-1-13 0,2-2-11 15,1-3-16-15,4-2-10 0,1-2-14 0,4-3-7 0,1-3-15 16,2-3-30-16,1-1-42 0,-2-4-17 0,1 0-2 16,-2-2 4-16,-1-2 10 0,-2-1 13 0,-1-1 22 15,-3 0 2-15,-1 0 5 0,-4-2 153 0,-2 1-180 16,-3 0-36-16,-2-1 57 0,-3 0-47 0,-2 2 56 15,-5 0-45-15,-1 1 58 0,-3 0-38 0,0 4 54 16,-4 0-40-16,0 1 49 0,-2 3-46 0,-1 0 44 16,0 1-40-16,1 0 50 0,0 0-84 0,3 2 132 15,0 0-78-15,5 0 46 0,2 1-32 0,11 3 59 16,-15-5-60-16,15 5 33 0,-3-9-89 0,3 9-2 16,8-19 115-16,2 8-204 0,3-1-16 0,3-3-21 0,3-1-8 15,1 0-5-15,2 0 4 0,2-2 36 0,-1 2 3 16,0 0 37-16,1 0 15 0,-1 1 23 15,0 0 10-15,0 3 21 0,0-1 23 0,-1 2 56 0,0-1 30 16,-3 3 33-16,0 2-8 0,-3 1 8 0,0 4-4 16,-4-1 8-16,1 4 20 0,-3 4 34 0,0 4 41 15,-1 3 77-15,-2 5 23 0,-1 3-9 0,-1 5 15 16,-2 3 9-16,-1 2 25 0,0 3 19 0,1 5-16 16,-3 2 53-16,1 0-69 0,-1 2 38 0,1 1-65 15,-2 0 17-15,2 2-63 0,-1-2 29 0,1 0-98 16,0 5 22-16,0-7-88 0,1-2 27 0,0-3-83 15,2-2 38-15,-2-3-75 0,1-3-12 0,0-5-97 0,-1-3-116 16,1-6-112-16,1-1-89 0,-4-13-92 0,4 14-56 16,-4-14-132-16,0 0 15 0,12-8-383 0,-6-4-197 15,-3-6-6-15,4-3-188 0,-4-4-569 0,-1 0-746 16</inkml:trace>
  <inkml:trace contextRef="#ctx0" brushRef="#br1" timeOffset="14064.67">4413 8916 556 0,'2'-29'788'0,"4"5"21"0,-1 1-121 0,1 4-94 0,1 4-21 0,0 1-78 0,3 0-30 15,1 6-62-15,0 0-28 0,4 3-40 0,-2 1-23 16,4 4-27-16,-1 3-28 0,1 1-43 0,2 2-29 16,-2 3-24-16,1 3-13 0,-3 2-23 0,0 2-29 15,-1 2-8-15,-3 1-20 0,-1 3-11 0,-4-1-6 16,-2 3-14-16,-2-2 1 0,-3 0-8 0,-2-1-3 15,-3-1-41-15,-2-1 48 0,-1-2-43 0,0-3 39 16,-2-2-36-16,1-3 41 0,1-3-27 0,1 0 42 16,8-6-43-16,-16-1 35 0,8-5-49 0,1-4 38 0,1-2-2 15,0-4-10-15,4-3-8 0,0-3 20 16,3-1-31-16,2-4 1 0,2 1-7 0,2-1-4 16,1 1 2-16,2 1 3 0,2 2 7 0,-1 4-2 0,2 1-5 15,0 1 30-15,0 3 3 0,3 3 30 0,-2 2-2 16,2 2 3-16,-2 2-18 0,2 4 20 0,0 3 3 15,-1 4 41-15,-1 3 5 0,1 2 25 0,-2 2 8 16,1 3 6-16,-4 1-3 0,0 1-13 0,-1 2-12 16,-3-1-15-16,-1 0-15 0,-2 1-16 0,-1-1-15 15,-1-2-5-15,-1 0-13 0,0-1-4 0,0-3-13 16,-1 0-72-16,2-2-134 0,-1-11-153 0,-1 15-24 0,1-15-104 16,0 0-2-16,0 0 89 0,0 0-356 15,0 0-72-15,13-8-99 0,-7-4-176 0,2-3-30 16,1-2-347-16,0-2-509 0</inkml:trace>
  <inkml:trace contextRef="#ctx0" brushRef="#br1" timeOffset="14240.56">5008 8710 920 0,'3'-11'1074'0,"-3"11"-85"15,5-15-77-15,-5 15-139 0,0 0-145 0,2-10-133 16,-2 10-108-16,0 0-52 0,0 0-11 0,0 0-35 16,-8 9-45-16,8-9-25 0,-8 15-31 0,8-15-46 15,-6 17-31-15,6-17-128 0,-5 18-168 0,5-18-161 16,-3 17-87-16,3-17 36 0,0 16-340 0,0-16-105 0,0 16-183 15,0-16-613-15,3 15-588 0</inkml:trace>
  <inkml:trace contextRef="#ctx0" brushRef="#br1" timeOffset="14329.4">5079 9005 559 0,'2'16'792'0,"1"1"30"0,0-1-126 16,-1 0-110-16,0-1-65 0,-1 0-101 0,1 0-87 15,-2-2-71-15,2-1-50 0,-2-12-98 0,0 21-168 16,0-21-237-16,-1 20-274 0,1-20-436 0,-8 16-373 15,8-16-474-15</inkml:trace>
  <inkml:trace contextRef="#ctx0" brushRef="#br1" timeOffset="14642.18">3713 10136 1288 0,'-106'25'1254'0,"3"0"-148"15,-1 0-85-15,6-1-162 0,5-1-160 0,8 2-103 16,9-2-75-16,8-1 15 0,11-3-97 0,8-1-67 0,11-3-90 16,9-6-39-16,5 3-26 0,10-3 77 0,9-1 44 15,5-8 5-15,25 6 3 0,7-10-42 16,12-4-45-16,13-7-43 0,12-4-54 0,14-9-21 0,15-5-69 15,15-5 39-15,13-6-76 0,11-5 49 0,9-1-72 16,9-3 3-16,8-1-1 0,6 0-20 0,1 2-110 16,1 2-64-16,-2 3 30 0,-2 7-72 0,-7 5-116 15,-8 8-149-15,-11 2-196 0,-11 7-135 0,-17 8-624 16,-11 1-244-16,-15 5-711 0,-11 2-1073 0</inkml:trace>
  <inkml:trace contextRef="#ctx0" brushRef="#br1" timeOffset="18112.48">7607 9429 781 0,'0'0'944'0,"9"-13"-147"0,-9 13-169 0,0 0-71 0,0 0-105 0,0 0-96 15,7 8-58-15,-10 2-41 0,-1 3 7 0,0 3-25 0,-1 1 11 16,0 2-35-16,1 1-21 0,-2 1-14 0,0 1-16 16,4 3-14-16,1-1-19 0,1 1-15 15,2-1-24-15,3 2-9 0,3-2-22 0,0-1-7 0,0-1-54 16,2-2 39-16,1-2-46 0,-1-1 45 0,2-3-57 15,-1-4 54-15,0-2-54 0,2-2 50 0,-1-4-52 16,-12-2 43-16,28-3-48 0,-14-2 36 0,1-3 129 16,-1-2-193-16,1-2 23 0,-1-1 0 0,-1-1 8 15,-3-3 7-15,2 2 6 0,-5-2 4 0,1 2 0 16,-1 0 2-16,-2 1 12 0,1 0 22 0,-2 3 9 16,-4 11 90-16,5-18 11 0,-5 18-48 0,3-10-25 0,-3 10-25 15,0 0-19-15,0 0-13 0,0 0 1 0,0 0 3 16,0 0-3-16,5 10-7 0,-5-10 4 15,4 20-3-15,-1-7 1 0,1 0-1 0,1 2-3 0,0-1 8 16,2-1-2-16,-1 0-1 0,2-1 0 0,0-2-1 16,2-1 3-16,-1-2 6 0,5-1 0 0,-1-2-1 15,3-2 1-15,2-2 2 0,1-3-2 0,3-1 1 16,-2-3-4-16,1-3 10 0,0-1 20 0,-1-2 23 16,-2-2 10-16,0-1 20 0,-3 0 1 0,0-2-17 0,-3-1 33 15,-2 0 12-15,-1-1-51 0,-2-2-13 0,-3 2-8 16,0 0-23-16,-1 0-12 0,-2 1-27 15,-1 2-97-15,0 1-144 0,-1 2-153 0,0 0-130 0,-2 3-75 16,3 11-76-16,-5-14-104 0,5 14 73 0,-9-3-403 16,9 3-431-16,-13 6-549 0</inkml:trace>
  <inkml:trace contextRef="#ctx0" brushRef="#br1" timeOffset="18408.37">8231 9768 48 0,'15'8'325'0,"0"-1"86"0,2-4-36 0,1-2-26 0,3-3-32 0,0-1-23 0,-1-7-15 0,3 2-10 0,0 0-13 0,-1-3-24 16,-1-1 10-16,0-2-19 0,0 0-8 0,-3-2-19 0,1-1 10 15,-4 1 3-15,-2-1 10 0,-4 0-11 0,-1 3 11 16,-3 0-14-16,-1 1-3 0,-3 0-24 16,-3 2 5-16,-4 1-23 0,0 3-17 0,-3 0-2 0,-1 3-2 15,-4 1-9-15,0 3 8 0,-1 3 4 0,-1 3 3 16,-2 2-6-16,-1 2 18 0,3 2 16 0,0 3 6 15,3 2 14-15,1 3 9 0,0 2-13 0,3 0 0 16,2 3-20-16,0 0-3 0,3 0-29 0,3 0-66 16,1 0 29-16,2 0-50 0,4-1 36 0,2-2-59 0,2-3 28 15,5-2-68-15,3-4-49 0,4-1-180 16,4-5-133-16,4-3-71 0,2 0-474 0,2-5-160 16,1-1-238-16,2-3-637 0,-1-3-730 0</inkml:trace>
  <inkml:trace contextRef="#ctx0" brushRef="#br1" timeOffset="19016.9">9080 9445 396 0,'0'0'736'0,"7"-5"-44"0,-7 5-113 16,0 0-123-16,18 0-57 0,-18 0 30 0,16 9-45 15,-5-2-91-15,-2 1 33 0,1 4-32 0,2 2-1 16,-1 3-51-16,0 2-23 0,1 1-11 0,-1 2-19 16,1 0-23-16,-2 2-22 0,1-1-12 0,-3 0-24 15,0-1-45-15,-2 0 36 0,-1-2-44 0,-2-2 46 16,-1-3-47-16,0-2 45 0,-2-13-39 0,3 18 68 15,-3-18 28-15,2 12 151 0,-2-12-6 0,0 0 103 0,0 0-108 16,0 0-17-16,6-11-108 0,-3-2 11 16,2-1-35-16,2-4-32 0,1-1-25 0,1-5-33 0,1 1-37 15,1-4-49-15,2 0-35 0,-1 0-28 0,1 0-37 16,0 2-47-16,-2 2-54 0,0 1-43 0,-2 3-14 16,-1 1-112-16,-1 3-13 0,-1 3 2 0,-2 2 16 15,-4 10 12-15,4-15-13 0,-4 15 24 0,0 0 42 16,-8-4 56-16,8 4 55 0,-16 6 49 0,7 0 28 15,2 1 33-15,-4 2 20 0,2 1 33 0,0 0 49 16,-1 1 38-16,3-1 44 0,2 2 42 0,2-1 33 0,2 0 51 16,2 0 23-16,3-1 29 0,1 4 14 0,3-2 17 15,2-2-17-15,2 1-14 0,1-1-20 16,4 1-8-16,0 1-5 0,0-1 5 0,0 2 7 0,0 0-9 16,0 0-16-16,-2 1-16 0,-1 1-8 0,-2 0-19 15,-3-1-20-15,0 2-16 0,-3 0-18 0,-4 1-15 16,-1-2-54-16,-3 2 38 0,-2-1-56 0,-3-1 42 15,-2 1-50-15,-1-2 40 0,-1-1-68 0,0-3 29 16,1-1-105-16,0-2-66 0,-1-1-111 0,11-6-30 0,-19 4-123 16,19-4-75-16,-12-9 85 0,7 1-244 15,2-3-83-15,1-2-73 0,1-3-103 0,2-3-802 16,2-2-618-16</inkml:trace>
  <inkml:trace contextRef="#ctx0" brushRef="#br1" timeOffset="19424.06">9633 9498 447 0,'18'-11'731'0,"1"2"16"0,1 0-92 0,-2 5-102 0,2 0 21 0,-2 3-32 0,0 2-63 16,0 1-53-16,-3 2-44 0,2 3-18 0,-2 2-24 15,0 2-30-15,-1 3-53 0,-1 2-43 0,0 0-31 16,-3 4-40-16,0-1-15 0,-2 1-16 0,-2 0-22 16,-1 1-25-16,-2 0-13 0,-2 0 4 0,0 1-11 15,-3-1-51-15,0-2 41 0,-1 0-44 0,1-1 45 0,-1-2-45 16,1-2 41-16,0-3-46 0,2-11 48 0,-4 16-34 15,4-16 58-15,0 0-38 0,0 0 32 16,0 0-60-16,0 0 16 0,-5-13-75 0,7 1 21 0,-2-2 191 16,3-2-211-16,-1-3-7 0,2-2 11 0,1-1 1 15,1-1 6-15,0 0 0 0,3-1 9 0,-2 1-2 16,3 0 10-16,1 1 5 0,-1 1 12 0,1 1 0 16,2 2-1-16,-2 1 7 0,3 2-2 0,-1 2 10 15,1 1 66-15,0 2-77 0,0 1 25 0,0 3 10 0,1 1 16 16,-1 1-1-16,-1 3 5 0,0 2 8 15,-2 3 10-15,1 2 12 0,-2 3 10 0,-1 2 14 16,0 4 23-16,0 1 10 0,-2 1-10 0,-1 3-16 16,-1 1-13-16,-1 1-15 0,-1 1-6 0,2 0-30 0,-3 1 27 15,1 0-2-15,1 1-28 0,-1-1-43 0,1-1 38 16,-2 0-92-16,1-3-112 0,1 0-171 0,0-4-65 16,1 0-84-16,1-2 114 0,0-3-273 0,4-3-113 15,1-2-140-15,2-6-978 0,2-1-700 0</inkml:trace>
  <inkml:trace contextRef="#ctx0" brushRef="#br1" timeOffset="20297.09">10532 9562 1003 0,'-7'-13'913'0,"0"2"-130"0,1 2-152 0,6 9-53 0,-11-10-86 0,11 10 3 0,-11-1 4 0,11 1-8 0,-16 10 4 15,8-2 1-15,-1 2-17 0,0 4 31 0,1 1-28 0,1 2-50 16,1 2-69-16,0 0-64 0,2 2-62 0,0 2-44 15,2-3-29-15,1 1-35 0,1 0-75 0,2-2 45 16,1-1-75-16,2-3 49 0,1-2-61 0,2-2 52 16,1-2-65-16,2-2 49 0,5-3-114 0,-1-3-26 15,3-1-123-15,2-2-8 0,-1-3-55 0,1-1 32 0,0-3 230 16,-3-2-179-16,0-2 190 0,-4 0-162 16,-1-1 37-16,-3-2 26 0,-1 0 18 0,-3-2 20 15,-2-2 7-15,-3 1 16 0,-1 0 9 0,-3 0 27 0,-2-1 45 16,-1 1 36-16,0 1 19 0,-3 2 1 0,2-1-6 15,-1 2 1-15,0 0-6 0,2 4 1 0,1 1-12 16,2 2-3-16,4 8-8 0,-7-12-13 0,7 12-8 16,0 0-9-16,-4-10-21 0,4 10-11 0,0 0-10 15,9-6-1-15,-9 6-9 0,15-1-9 0,-15 1-10 16,21-3-26-16,-9 1-16 0,-12 2-15 0,27-1-21 16,-12-1 64-16,0 0 8 0,0 1-13 0,-1-1 18 15,0 0 3-15,0 0-17 0,-2 1 44 0,1-1-4 16,-13 2-1-16,24 0 3 0,-24 0 0 0,20 2-4 15,-20-2 3-15,19 7 2 0,-12-1 1 0,1 1 5 0,-1 2 4 16,-1 1 9-16,-1 3 17 0,-1 3 17 0,0 0 7 16,-2 3 24-16,0 1 8 0,-1 2 13 15,1 0-11-15,-2-1-11 0,1 2 8 0,0-1 17 0,2-2-8 16,-1 1-49-16,1-3 35 0,-1-1-50 0,2-1 43 16,-1-4-57-16,1-3 49 0,-4-9-41 0,7 16 40 15,-7-16-41-15,14 6 61 0,-14-6-75 0,21-5 43 16,-8-1-58-16,3-2 36 0,-5 0-72 0,2-4 26 15,1-1 149-15,-1-2-199 0,0 1 15 0,-2-2 0 0,-1-2 7 16,3 3 4-16,-5-2 9 0,0 1 10 16,-1 0 7-16,0 2 7 0,-2 1 4 0,0 1 22 0,-2 3 33 15,5 1 18-15,-8 8-8 0,0 0-16 0,1-13-13 16,-1 13-22-16,0 0-13 0,0 0-4 0,0 0 3 16,0 0 0-16,0 0 6 0,-4 15-5 0,1-5 7 15,1 2 2-15,1 2 11 0,0 2-14 0,2 0 0 16,0 1 12-16,1 1 22 0,2 0-26 0,0-1 2 15,4-1-40-15,2 0 52 0,-3-2-42 0,2-2 51 16,5-1-36-16,-1-2 36 0,3-2-43 0,-1-1 52 16,4-4-52-16,0-2 49 0,1-2-50 0,1-2 50 0,2-3-47 15,-3 0 48-15,1-4-8 0,-1-3-1 0,-3 0 0 16,0-2-6-16,-3-4 0 0,0 1-3 16,-4-2 2-16,0-1 9 0,-5 0-10 0,0-1 10 0,-3 0-3 15,-5-1 0-15,-3 0-9 0,-2 2 3 0,0 2-6 16,-6 1 0-16,1 3 2 0,-4 2 3 0,1 3-8 15,-2 1 14-15,1 3-7 0,-1 3-4 0,1 2 9 16,0 2-6-16,4 1 0 0,-3 0 0 0,1 3 0 16,5 2 3-16,2-1-4 0,0 2 2 0,8-7-5 15,-7 14-2-15,7-14 11 0,2 18-7 0,3-9 3 16,3 0-8-16,3 0-48 0,5-1-142 0,1 2-191 0,2-3-204 16,4 1-190-16,1 0-194 0,1 2-67 15,1-2-118-15,2 1-1091 0,-1-1-886 0</inkml:trace>
  <inkml:trace contextRef="#ctx0" brushRef="#br1" timeOffset="20475.09">11765 9811 1744 0,'0'0'1302'0,"0"0"-192"0,5 9-172 0,-5-9-154 0,4 11-13 0,-4-11-118 0,2 16-2 0,-2-3-74 16,2-2-89-16,-2 3-91 0,0 1-74 0,3 0-62 0,-3 2-68 15,0 0-245-15,-5 1-295 0,1-2-198 16,-7 6-717-16,-3-6-468 0,-5 1-733 0,-4-2-1146 16</inkml:trace>
  <inkml:trace contextRef="#ctx0" brushRef="#br1" timeOffset="21928.1">7344 12056 828 0,'0'0'948'0,"3"-12"-131"0,-3 12-171 0,0 0-69 0,0 0-114 0,-4 10-52 0,0 3-16 0,-2 5 19 15,-1 2 25-15,-1 5-20 0,-1 4-7 0,0 2-43 16,1 2 38-16,-2 4 24 0,2 0-52 0,1 3-20 0,-1 0-64 15,-1 1-33-15,2 2-66 0,-1-1-1 0,1-1-54 16,-2-1-13-16,2 0-38 0,0 0-4 0,-1-3-28 16,0-3-8-16,2 0-61 0,1-5-113 0,0-2-147 15,0-4-182-15,3-5-156 0,0-2-151 0,1-3-123 16,1-13-24-16,-2 12-156 0,2-12-1019 0,0 0-786 16</inkml:trace>
  <inkml:trace contextRef="#ctx0" brushRef="#br1" timeOffset="22581.35">7121 12189 307 0,'19'-38'578'15,"2"3"7"-15,-1 5-11 0,6 2-81 0,1 3-33 16,0 2 14-16,2 3 12 0,1 3-14 0,0 3-15 16,0 2-58-16,-1 5-29 0,-4 2-68 0,2 4-42 15,-3 3-33-15,-1 3-38 0,0 2 1 0,-3 4-41 16,-3 3-29-16,-2 3-10 0,-3 3-21 0,-4 0-8 15,-4 3 8-15,-2 2 3 0,-3 0-2 0,-4 2 155 16,-4 0-186-16,-6 1-6 0,1-2 3 0,-6 0-7 0,1-1 0 16,-1-1-1-16,-2-3 10 0,-1-1-5 0,2-4 12 15,-1-1-15-15,1-2 23 0,3-4-6 16,0 0 20-16,5-4-10 0,0 1 15 0,4-2-20 0,9-4 11 16,-11 5-12-16,11-5 9 0,0 0-34 0,0 0 5 15,0 0-39-15,0 0-1 0,0 0-45 0,9-4-14 16,1-1-31-16,3 1-40 0,2-1 51 0,2 1-24 15,1 0-18-15,1 0 10 0,-1 1 12 0,1 1 14 16,-1 0 8-16,-2 1 5 0,1 1 0 0,-3 0 23 16,2 1 4-16,-1 2 2 0,2 1 6 0,-2 1 6 15,1 1 2-15,-2 0 2 0,3 1-6 0,-1 0 15 16,0-1 13-16,0 2-12 0,1-3 19 0,-2 0-18 0,1-3 18 16,1 1-12-16,1-5 13 0,1-1-34 0,-1-2-5 15,1-2-28-15,-2-3 3 0,1-2 3 0,-3-1 3 16,0-2 9-16,-3-2-1 0,0 0 11 0,-4-2 0 15,-1-2 18-15,-2 2-22 0,-1 0 41 0,-1-2-21 16,-2 0 0-16,0 0 3 0,-2 2 1 0,2-1 10 16,-3-1-1-16,0 4 16 0,1-1-1 0,2 2 3 15,1 0 5-15,0 2 16 0,1 0-1 0,2 2-11 0,0 0 8 16,2 3-28-16,3-2 9 0,0 3-20 16,2 0 14-16,1 0-18 0,0 0 16 0,2 3-14 15,0-1 19-15,1 2 14 0,-1 0-6 0,2 3-2 0,-2-1 8 16,1 4-24-16,-1 0 12 0,-1 2-7 15,-1 2 47-15,-1 2-31 0,1 2 28 0,-3 1-14 16,-1 5 16-16,0-1 13 0,-4 4 18 0,-3 2 22 0,-1 0 24 16,-2 3 11-16,-2 1 2 0,-2 1-13 0,-1 2-13 15,-3-1-1-15,0 1-15 0,0 0-3 0,-3 1-28 16,3-1 0-16,0-2-31 0,-2 0 9 0,4-2-30 16,0 0 12-16,1-3-58 0,3-3-96 0,-1-2-127 15,2-4-68-15,2-12-70 0,3 16-7 0,-3-16-73 16,16 6-83-16,-2-7-68 0,3-5-98 0,4-4-74 15,2-2-140-15,3-5-869 0,0-4-657 0</inkml:trace>
  <inkml:trace contextRef="#ctx0" brushRef="#br1" timeOffset="22941.24">8544 12029 905 0,'5'-19'778'0,"-3"3"-55"0,-2 5-132 0,0 11-64 0,-3-16-61 0,3 16-42 0,0 0-27 15,-17 1 2-15,9 7-30 0,-2 3 10 0,1 3-6 16,0 2-12-16,1 3-10 0,0 2-23 0,0 1 3 15,2 2-29-15,1 1 143 0,0 1-233 0,0 2-36 16,2-1-35-16,1 0-17 0,0-2-25 0,3-1-15 16,0-3-18-16,2-2-9 0,1-3-6 0,3 0-8 15,-1-5 10-15,2-1-9 0,0-3 0 0,4-4-5 0,2-3-6 16,1-2-5-16,2-4-8 0,0-2-10 16,1-2-3-16,0-2 5 0,-1-2-6 0,-2-2-4 15,-2-1-3-15,-1-3-9 0,-2-1 6 0,-3 1-4 0,0-3-8 16,-3 1 1-16,-2-2 6 0,-1 1-11 0,-3 1-9 15,-2 1 4-15,-2 0-3 0,0 1-3 0,-2 2 1 16,0 2 8-16,-2 0-30 0,0 3 15 0,2 3-30 16,1 2-17-16,0 1-42 0,7 7-52 0,-11-9-48 15,11 9-33-15,0 0-37 0,0 0-16 0,0 0-1 0,-17 3-23 16,17-3 30-16,0 0-13 0,6 12-12 16,-6-12-30-16,9 10-19 0,-1-3-7 0,2-3-21 0,3 2-8 15,2-3-58-15,3-1-45 0,2-1-62 0,1-4-572 16,3 1-294-16</inkml:trace>
  <inkml:trace contextRef="#ctx0" brushRef="#br1" timeOffset="23224.2">9050 11969 271 0,'0'0'705'0,"17"-4"-130"0,-17 4-13 0,0 0-81 16,13-3-65-16,-13 3-17 0,0 0-5 0,0 0-23 16,-7 7-18-16,7-7-21 0,-12 13 14 0,6-5-14 15,1 3 19-15,-1 2-14 0,3 3-4 0,0 2-15 16,2 3-32-16,1 0-37 0,3 3-4 0,-1 0 129 15,1 2-226-15,2 1-19 0,-1 0-21 0,1-1-18 0,0 2-12 16,-1-2-3-16,1 0-12 0,-2 0-6 0,1-1 17 16,-3 0-8-16,0-2 17 0,-3 0-10 15,-1 0 28-15,-2-2 2 0,-3 1 28 0,-2-1-20 0,-3-1 11 16,-2-2-27-16,-1-4 10 0,-2 1-20 0,-3-3 10 16,2-1-14-16,-3-1 9 0,1-4-31 0,0-2 4 15,-1-1-20-15,3-3 2 0,0-4-26 0,2-3-56 16,2-1-114-16,1-3-98 0,3-3-143 0,3-3-100 15,0-2-129-15,4-1-104 0,2-3-53 0,2 0-38 16,3 0-74-16,1-1-145 0,5 0-680 0,-2 3-622 16</inkml:trace>
  <inkml:trace contextRef="#ctx0" brushRef="#br1" timeOffset="23565.15">8835 11948 295 0,'0'0'609'0,"-13"9"38"0,13-9-6 0,-9 8-61 0,9-8-26 0,0 0 19 0,-5 8-57 16,5-8-19-16,0 0-34 0,7 7-30 0,-7-7-39 16,21 6-72-16,-6-5-63 0,4 2-57 0,3 0-48 0,3-2-158 15,-1 1-194-15,0-2-190 0,2 1-262 0,-1-2-109 16,-1-1-1326-16,-1-1-786 0</inkml:trace>
  <inkml:trace contextRef="#ctx0" brushRef="#br1" timeOffset="24219.82">9050 11766 157 0,'9'-4'714'0,"-9"4"65"0,0 0-61 0,0 0-113 0,0 0-35 0,0 0-25 0,0 0-57 16,0 0 8-16,0 0-45 0,0 0-20 0,0 0-23 0,0 0-6 15,0 0 8-15,0 0 24 0,0 0 62 0,0 0-7 16,0 0 17-16,0 0-18 0,0 0-7 0,0 0 5 16,0 0 2-16,0 0-7 0,4-9 13 0,-4 9-21 15,0 0 58-15,0 0-69 0,0 0-2 0,0 0-143 16,3-16-10-16,-3 16-124 0,5-15 24 0,-5 15-97 16,4-16 30-16,-4 16-78 0,2-12 32 0,-2 12-72 15,0 0 24-15,3-9-175 0,-3 9-103 0,0 0-39 16,0 0-357-16,0 0-210 0,0 0-126 0,0 0-27 0,-3 11-44 15,0-2-142-15,-3 3-222 0,1 3-197 0,-1 0-839 16,-1-1-1117-16</inkml:trace>
  <inkml:trace contextRef="#ctx0" brushRef="#br1" timeOffset="30750.19">9787 11598 404 0,'10'-27'718'0,"-1"3"21"0,1 3-49 0,-2 4-103 0,-1 1-36 0,-1 1-67 0,1 4-52 16,-3-1-17-16,0 4-54 0,-4 8 7 0,4-11-96 15,-4 11-12-15,0 0-97 0,3-10 2 0,-3 10-81 16,0 0 15-16,0 0-51 0,-3 15 57 0,2-2-21 16,-3 4 63-16,1 5-2 0,-2 3 0 0,0 4 1 15,0 3-56-15,1 4 63 0,-1 2-8 0,1 2-9 16,0 1-23-16,1 0-21 0,0 0-14 0,0 1-11 16,2-3-6-16,1-1-20 0,2-4-9 0,3 0 1 15,0-3-3-15,2-4-45 0,3-2 44 0,3-3-35 16,2-3 37-16,2-5-39 0,3-2 40 0,4-4-50 15,2-5 18-15,2-3-103 0,3-5 8 0,1-5-65 0,3-1 43 16,1-5-42-16,-1-2 76 0,2-6 12 0,-5-2 13 16,1-5 18-16,-4-2 6 0,0-4 5 0,-3-6 3 15,-5-2 1-15,-1-3 5 0,-3-2 8 0,-2 0 1 16,-4-1 7-16,0 2-37 0,-5 2 78 0,-1 5 5 16,-3 4 111-16,-1 4 23 0,-2 6 9 0,0 3 8 15,-3 6-18-15,1 3-25 0,0 4-32 0,-3 2-24 16,0 4-25-16,6 6-6 0,-18-1-12 0,6 8-15 15,2 2 1-15,-1 5-7 0,0 6-30 0,4 2 39 16,1 4 152-16,1 5-201 0,4 2-90 0,1 2-212 16,2 2-224-16,4 1-60 0,0 1-491 0,2 1-255 15,2-4-879-15,-2-2-870 0</inkml:trace>
  <inkml:trace contextRef="#ctx0" brushRef="#br1" timeOffset="31581.55">10429 12252 483 0,'2'-17'1023'0,"0"1"-38"0,0 3-85 0,-2 1-91 0,0 12-83 0,2-15-162 0,-2 15-44 16,0 0-133-16,0 0-38 0,1-13-117 0,-1 13-9 16,0 0-70-16,0 0 75 0,1 20-9 0,0-8 31 0,-1 4-27 15,2 0-37-15,0 2-37 0,1 0-19 0,0 3-19 16,2-1-21-16,1 0-21 0,-1 0-15 0,1-1-2 16,1 0-16-16,1-2-6 0,-1-3-1 0,1 0-13 15,0-3 1-15,3-2-1 0,-2-3-3 0,2-2-5 16,2-4-30-16,1-2-49 0,2-3-27 0,-1-2 9 15,1-2 13-15,-1-1 10 0,0-3 4 0,-3-1 7 16,1-3 13-16,-2-1 2 0,-2-1 8 0,-1 0 3 16,0-2 6-16,-2 2-27 0,-2-1 50 0,0 4-33 0,-1 2 48 15,0 0-31-15,-1 3 64 0,-2 11-44 0,3-15 35 16,-3 15-61-16,0 0 43 0,4-11-56 0,-4 11 35 16,0 0-43-16,0 0 51 0,0 0-37 0,3 10 44 15,-3-10-40-15,2 21 42 0,-1-8 0 0,1 1-3 16,0 3-3-16,1-1-6 0,0 1-1 0,-1 0 1 15,2-1-2-15,1-2 3 0,1-1-4 0,-1 0 7 16,0-2-6-16,2-2 5 0,-2-2 2 0,4-1-3 16,0-1 6-16,1-3 0 0,-10-2-2 0,25-1 6 15,-11-2-11-15,-1-2 4 0,0-1 5 0,0-1 4 16,-2-2 5-16,-1-2 25 0,0-2 29 0,-3-2 20 0,-1 0 25 16,-1-2-44-16,-4 2 43 0,-1-2-65 15,-1 1 33-15,-4 0-67 0,0 1 25 0,-2 1-132 16,-1 1-123-16,-2 1-229 0,0 0-209 0,0 3-264 0,-3-2-193 15,4 3-1312-15,-2-1-1093 0</inkml:trace>
  <inkml:trace contextRef="#ctx0" brushRef="#br1" timeOffset="32614.67">11444 11936 125 0,'-11'3'547'0,"11"-3"94"0,-18 5 25 0,18-5-85 0,-16 5-52 0,16-5 6 0,-16 4-5 0,16-4-48 16,-14 2-36-16,14-2-29 0,0 0-22 0,0 0-29 16,0 0-32-16,0 0-20 0,0 0-32 0,0 0-37 15,0 0-23-15,0 0-45 0,0 0-39 0,17-7-26 16,-4 3-27-16,6 1-28 0,2-1-107 0,4 1-103 15,2-2-234-15,0 0-108 0,-1 1-94 0,0 1-73 16,1 1-15-16,-3 2-27 0,-4 0-57 0,-1 0-123 16,-6 0-295-16,-13 0-322 0</inkml:trace>
  <inkml:trace contextRef="#ctx0" brushRef="#br1" timeOffset="32766.49">11424 12164 828 0,'0'0'918'0,"-4"15"-113"15,4-15-169-15,0 0-42 0,3 11-104 0,-3-11-88 16,14 3-79-16,-14-3-62 0,20 0-56 0,-4 0-45 16,2-2 100-16,2 0-302 0,4-1-106 0,0-1-97 15,2 0-148-15,0-1-180 0,1 0-265 0,-3 1-634 16,-2-2-515-16</inkml:trace>
  <inkml:trace contextRef="#ctx0" brushRef="#br1" timeOffset="38250.1">12785 11183 100 0,'-5'-15'272'0,"3"1"58"0,-2-1 19 0,0 0-22 0,1 1 23 0,0 0-9 0,-1 0-12 0,4 2-2 0,-4 0-9 0,4 12 31 15,-3-21 9-15,3 21-5 0,-2-16-20 0,2 16-6 0,0-13-37 16,0 13-35-16,0 0-24 0,0 0-36 0,0-11-36 16,0 11-27-16,0 0-37 0,0 0-18 0,0 0-21 15,0 0-19-15,0 0-17 0,0 0 6 0,-4 10-1 16,4-10 2-16,-5 21 1 0,-1-8 13 0,1 4 6 16,3 3 13-16,0 0 1 0,1 3-1 0,1 2-10 15,0 0 0-15,0 1-31 0,1 0 24 0,1 0-39 16,2-2 33-16,1 0-39 0,2-2 39 0,-1-2-42 15,3-2 5-15,1-2 7 0,-1-2 0 0,4-2 2 16,1-4 2-16,3-1 0 0,3-7-1 0,3 0-5 0,2-7-2 16,1-1 6-16,1-4 33 0,2-2-52 15,1-2 37-15,-3-4 140 0,-2-2-169 0,-3-2-4 0,-2-2-4 16,0 0 0-16,-4-2 12 0,-4-2-4 0,-2 2 1 16,-3-2 3-16,-2-1-3 0,0 1 11 0,-5 1 28 15,0 1-6-15,-5 2-3 0,-2 1-5 0,0 1-2 16,-3 4-12-16,0 1-2 0,1 2 143 0,-2 1-240 15,1 4-53-15,2 2-57 0,1 3-56 0,1 0-56 16,6 7-65-16,-10-7-84 0,10 7-21 0,0 0-11 16,-11 6-56-16,11-6 6 0,-6 12-124 0,6-12-541 15,0 17-353-15</inkml:trace>
  <inkml:trace contextRef="#ctx0" brushRef="#br1" timeOffset="38683.68">13528 11221 758 0,'0'0'854'0,"0"0"-101"0,0 0-163 0,0 0-97 0,0 0-76 0,0 0-83 0,10 5-68 0,-10-5-26 0,0 12-11 0,0-12 1 15,-5 16-1-15,5-16-1 0,5 15-27 0,-5-15 19 16,-5 14-44-16,5-14 34 0,-3 10-52 0,3-10 31 16,0 0-47-16,0 0 51 0,-2 11-8 0,2-11 94 15,0 0 12-15,0 0 78 0,0 0-12 0,0 0 72 16,0 0-48-16,0 0 7 0,0 0-108 0,0 0-14 15,0-12-92-15,0 12 10 0,0-14-75 0,0 14 32 0,2-13-65 16,-2 13 18-16,0-13-44 0,0 13 28 0,0 0-59 16,0-17 41-16,0 17-62 0,0 0 37 15,0-13-54-15,0 13-24 0,0 0-148 0,0-11-71 0,0 11-138 16,0 0-173-16,0 0-91 0,3-10-130 0,-3 10-169 16,0 0-30-16,0 0-214 0,0 0-920 0,0 0-806 15</inkml:trace>
  <inkml:trace contextRef="#ctx0" brushRef="#br1" timeOffset="39532.69">13789 10965 343 0,'0'-16'618'0,"2"2"45"0,-2 14-7 0,1-21-77 0,-1 21-57 0,2-15-26 15,-2 15-69-15,4-9-60 0,-4 9-65 0,0 0-68 0,0 0-51 16,0 0-33-16,0 0-18 0,0 0-51 0,7 6 27 16,-5 3 12-16,0 4 1 0,3 2-14 0,0 2-7 15,-1 0-14-15,0 3-3 0,1 1-24 0,-1-1-3 16,2 0-16-16,0 1-4 0,0-1-10 0,1-1 0 16,-1-1-10-16,4-1 1 0,-3-2-3 0,3 0-2 15,-1-3 1-15,3-1 3 0,-1-3-10 0,0-1-8 16,1-3-34-16,0-1-14 0,1-2-9 0,0-2-9 0,0-3-1 15,0 0-4-15,-1-5 10 0,-1 0 13 0,0-1 10 16,-2 0 3-16,1-2 13 0,-4 0 4 0,1-1 6 16,-3 1 6-16,2 0 16 0,-2 0 20 0,-2 2 18 15,-2 10 15-15,4-16 1 0,-4 16 10 0,3-12 16 16,-3 12-18-16,0 0-14 0,0 0-15 0,4-10-9 16,-4 10-22-16,0 0-2 0,0 0-7 0,0 0-5 15,9 10 10-15,-5-2 9 0,5 2-7 0,-2 2-14 16,4 0 12-16,0 2-1 0,1 0 3 0,0-1-2 15,3 0-2-15,-2 1-3 0,3-3 10 0,-3 0-8 16,3-1 6-16,-1-2 147 0,0-2-175 0,0-2 153 16,-1-2-170-16,1-3-27 0,1-2 48 0,2 0-22 15,-2-3 30-15,-3-3 155 0,0 0-181 0,-3-4 8 16,0-2 6-16,-2-2 6 0,-4-4-1 0,2-1 3 0,-5-1 7 16,1 0-5-16,-2-1 7 0,-2-5 1 0,0 4 7 15,-3 2 20-15,1 0-32 0,-3 1 40 0,0 3-31 16,0 2 59-16,-1 3-35 0,0 2 44 0,3 1-55 15,-1 2 44-15,2 1-51 0,4 8 40 0,-7-11-53 16,7 11 46-16,-7-9-48 0,7 9 45 0,0 0-51 16,0 0 54-16,0 0-56 0,0 0 42 0,-3-10-81 15,3 10 14-15,0 0-100 0,0 0-106 0,0 0-67 16,0 0-142-16,0 0-172 0,0 0-152 0,0 0-240 0,0 0-516 16,0 0-543-16</inkml:trace>
  <inkml:trace contextRef="#ctx0" brushRef="#br1" timeOffset="40208">12556 11837 451 0,'0'0'714'0,"-14"-3"-19"0,14 3-114 0,0 0-106 0,-11-4-78 0,11 4-32 0,0 0-64 16,0 0-40-16,0 0-47 0,0 0 8 0,11 6 36 16,3-3 29-16,8 0 4 0,7-2-6 0,12-1-21 15,6 0-34-15,11-3-20 0,12-2-19 0,9-1-29 16,7-1-10-16,10-1-10 0,5-3-23 0,9-2-16 16,4-2-17-16,7 1-70 0,5 0 52 0,5-1-14 15,-1-2-29-15,0 1-117 0,0 2-22 0,-1 0-34 0,-1 1-31 16,-5 1-17-16,-4 2-36 0,-9 0-46 0,-4 2-106 15,-9 2-165-15,-7 1-221 0,-8 1-1126 16,-9 0-701-16</inkml:trace>
  <inkml:trace contextRef="#ctx0" brushRef="#br1" timeOffset="41210.78">13095 12168 670 0,'0'0'713'0,"0"0"-49"0,0 0-138 0,0 0-68 0,2 16 11 0,-4-1-13 0,0 2-54 0,0 2-47 16,1 2-21-16,-3 2 4 0,2 2-9 0,0 3-8 16,0 0-18-16,-1 2-12 0,1 1-18 0,-3 1-26 15,3 1-34-15,-3 0-11 0,1 0-64 0,0-1 21 0,-1 1-32 16,1 0-38-16,-1-4-12 0,0 1-23 16,1-3-12-16,2-1-84 0,2-1-102 0,-3-3 62 0,2-3-295 15,0-1-47-15,1-3-59 0,0-1-102 0,0-3-87 16,0-11-79-16,0 17-143 0,0-17-640 0,0 0-544 15</inkml:trace>
  <inkml:trace contextRef="#ctx0" brushRef="#br1" timeOffset="41468.75">13324 12293 727 0,'7'-9'880'15,"-1"2"-27"-15,-6 7-158 0,9-11-54 0,-9 11-101 16,0 0-85-16,8-8-72 0,-8 8 101 0,0 0-223 16,0 0 9-16,0 0 117 0,0 20 162 0,0-5-164 15,-4 4 12-15,0 3-19 0,2 3-16 0,-2 4-17 16,-1 2-42-16,1 1-43 0,0 3-30 0,-1 0-39 16,0 1-41-16,0 0-34 0,-1-1-18 0,2 1-16 15,1-2-17-15,-1 1-21 0,0-2-14 0,1 1-134 16,0-2-187-16,-1-2-113 0,2-1-182 0,-2-2-91 0,1-2-130 15,1-2-59-15,0-4-77 0,-2-4-200 16,4-5-779-16,0-10-712 0</inkml:trace>
  <inkml:trace contextRef="#ctx0" brushRef="#br1" timeOffset="42102.51">13740 12468 1302 0,'0'0'1087'0,"4"-8"-229"0,-4 8-95 15,0 0-172-15,0 0-118 0,0 0-107 0,0 0-66 16,10 9-61-16,-8 2-47 0,2 2-37 0,0 3-32 15,1 2-20-15,1 1-21 0,-1 1-11 0,4 1-2 16,0 1-19-16,0-1-1 0,0 0-5 0,2 0-8 0,-2-3-3 16,3 0 0-16,-1-1-6 0,-1-2-11 15,0-4 8-15,1 0 0 0,0-4-3 0,1 1 0 16,1-5-5-16,1-1 2 0,-1-2 3 0,0-2-3 0,3-1-6 16,-3-3-1-16,3-1 4 0,-5-2-5 0,3-2 0 15,0-1-3-15,-3-3 0 0,-4 1 0 16,1-4-1-16,-3-2-3 0,1-1-1 0,0 0 12 0,-2 0 15 15,-2 1 16-15,2-1 18 0,-2 2 8 0,1 3 2 16,-1 2 8-16,0 3-8 0,-2 11-20 0,3-16-7 16,-3 16-20-16,0 0-11 0,4-14-9 0,-4 14-7 15,0 0-7-15,0 0 0 0,0 0-5 0,0 0 6 16,7 16 6-16,-7-3-6 0,4 2 5 0,-1 2 0 16,1 1-1-16,1-1-2 0,-1 1-6 0,0 1-28 15,2-2-13-15,-2 0-18 0,0-1-3 0,3-2 0 0,-1-2 0 16,2-1 14-16,-2-1 3 0,3-3 6 0,0-1 17 15,3-3 5-15,1 1-1 0,3-4 3 16,-1-4 7-16,1-1-3 0,3-1 7 0,-2-3 3 0,-2-1 5 16,4-4 2-16,-4-2 10 0,-1-1 0 0,-1-4 3 15,-1-1-2-15,-4-2 15 0,-1-3 10 0,-3 1 4 16,-2-2 11-16,-1 1 10 0,-3 1 4 0,-3-1-52 16,1 4 48-16,-5 0-50 0,-1 1 43 0,1 2-56 15,-1 3 45-15,1 1-64 0,-1 3-39 0,3 1-126 16,1 4-78-16,0-1-114 0,6 9-169 0,-8-8-147 15,8 8-140-15,-9-4-251 0,9 4-286 0,0 0-474 16</inkml:trace>
  <inkml:trace contextRef="#ctx0" brushRef="#br1" timeOffset="42456.99">14765 12262 973 0,'6'-10'1061'0,"-2"1"-135"0,-4 9-46 0,7-13-177 0,-7 13-94 0,0 0-161 0,4-9-43 0,-4 9-130 15,0 0 9-15,0 0-44 0,0 0 98 0,0 18 199 0,0-4-165 16,-2 4-21-16,0 1-27 0,2 3-34 0,0 3-25 15,-1 2-26-15,1 0-33 0,0 2-31 0,0 1-29 16,-1 0-27-16,1 0-30 0,-1 0-19 0,-1-1-3 16,1 0-8-16,-2 0-13 0,1-1-10 0,-3-1-8 15,1-1-3-15,-1 0 0 0,0 1-14 0,-1-2 5 16,0-1-4-16,-2-1-56 0,2-2 56 0,1-2-64 16,-2-1-24-16,1-4-128 0,1-1-42 0,2-2-132 15,3-11-29-15,-6 13-111 0,6-13-56 0,0 0-151 0,0 0-92 16,0 0-178-16,18-6-150 0,-9-3-671 15,2-3-665-15</inkml:trace>
  <inkml:trace contextRef="#ctx0" brushRef="#br1" timeOffset="42735.7">15076 12258 1113 0,'0'0'846'15,"0"0"-155"-15,3-11-142 0,-3 11-51 0,0 0-92 0,0 0-33 16,0 0-2-16,-3 14-4 0,0-3-14 0,-1 2-23 16,2 2-15-16,0 2-27 0,0 3-17 0,1 2-12 15,-1 1-17-15,0 1-6 0,2 2 19 0,-2 0-5 16,0 1-13-16,2 0-17 0,-3 0-11 0,-1-1-27 16,-1 0-20-16,1-1-30 0,-1 0-23 0,-1-1-18 15,1-2-19-15,-1 0-13 0,0-3-15 0,0 0-1 16,2-4-12-16,0 0-17 0,1-4-92 0,0-1-98 15,3-10-101-15,-3 12 50 0,3-12-300 0,0 0-186 0,0 0-98 16,0 0-147-16,12-2-295 0,-7-5-611 16,4-3-686-16</inkml:trace>
  <inkml:trace contextRef="#ctx0" brushRef="#br1" timeOffset="43079.11">15188 12018 760 0,'0'0'858'16,"0"-13"-108"-16,0 13-153 0,0 0-101 0,0 0-59 15,0 0-96-15,0 0-56 0,2 12-22 0,-2-12 2 16,3 22 1-16,0-8 1 0,1-1-40 0,-1 4 3 16,1-1-41-16,0 2 18 0,2 1-52 0,-1 0-10 0,-1-1 36 15,1-1-59-15,-1 1 30 0,-1-4-47 0,1 0 35 16,-1-3-24-16,0-1 81 0,-3-10-39 0,5 14 77 15,-5-14 1-15,8 6 106 0,-8-6-10 0,0 0 61 16,13 1-83-16,-5-7-20 0,3-4-76 0,1 1 6 16,3-5-78-16,2-2-22 0,1-1-16 0,1-1-23 15,0-1 24-15,1 0-68 0,0 1 33 0,0 1-52 16,0 0-13-16,-1 3-1 0,1-1 14 0,-4 3-123 16,-1 3-124-16,-2 0-143 0,-2 3-42 0,-1 1-103 15,-2-1-75-15,-8 6-60 0,12-6-66 0,-12 6-28 16,0 0-72-16,0 0-76 0,0 0-17 0,0 0-797 15,0 0-617-15</inkml:trace>
  <inkml:trace contextRef="#ctx0" brushRef="#br1" timeOffset="43944.17">15940 11594 325 0,'-7'-8'775'0,"7"8"-12"0,0 0-120 0,0 0-132 0,0 0-68 0,0 0-56 0,0 0-59 0,0 0-50 15,0 0-29-15,0 0-18 0,0 0-1 16,0 0 8-16,0 0 11 0,0 0 15 0,-3-8-8 16,3 8 54-16,0 0 37 0,0 0 57 0,0 0 5 0,0 0 79 15,0 0-11-15,0 0-71 0,0 0 38 0,0 0-76 16,0 0 23-16,0 0-80 0,0 0-16 0,11-4-22 16,-11 4-20-16,0 0-18 0,0 0-17 0,0 0-3 15,0 0-6-15,0 0-12 0,8-5-14 0,-8 5-16 16,0 0-21-16,0 0-9 0,0 0-19 0,0 0-13 15,0 0-10-15,0 0-19 0,0 0-12 0,0 0-11 16,0 0-15-16,0 0 0 0,0 0-20 0,0 0-2 0,0 0-5 16,0 0-11-16,0 0-3 0,0 0-8 0,0 0-33 15,0 0-130-15,0 0-134 0,0 0-161 0,0 0-148 16,0 0-212-16,0 0-127 0,0 0-239 0,0 0-241 16,0 0-5-16,0 0-1004 0,-7 11-1128 0</inkml:trace>
  <inkml:trace contextRef="#ctx0" brushRef="#br1" timeOffset="46580.32">16555 11175 401 0,'4'-15'765'0,"1"3"-1"0,0 2-120 0,-5 10-119 0,7-14-67 15,-7 14-76-15,10-7-65 0,-10 7-34 0,0 0-30 0,16 3-16 16,-10 3-30-16,2 3-3 0,-3 3-11 0,2 2-56 16,-1 1-7-16,-1 3-25 0,-1 2-14 15,3-2-13-15,-4 2-17 0,0-1-6 0,0 1-29 0,0-1 11 16,-1 0-26-16,0-2 18 0,1-2-25 0,0-1 29 16,0-2-27-16,1-1 18 0,0-2-23 0,-4-9 26 15,11 13-23-15,-11-13 17 0,19 6-31 0,-6-7 2 16,3-1-35-16,0-2 9 0,2-3-8 0,0-2 20 15,0 0-8-15,-2-3 22 0,0-2-13 0,-2 0 22 0,1-2 156 16,-4 0-190-16,1-1 8 0,-4 1 5 16,0 0 3-16,5 3 10 0,-8 0 16 0,-2 3 24 15,-3 10 20-15,4-15 18 0,-4 15-26 0,3-11 23 0,-3 11-33 16,0 0 12-16,0 0 129 0,0 0-193 0,0 0 160 16,0 0-186-16,0 0-17 0,5 14 79 0,-4-2-66 15,2 4 44-15,-1 1-29 0,2 2 45 0,0 0-41 16,1-1 8-16,2 3 6 0,0-1-3 0,1-1 15 15,-1-1-2-15,2-1 8 0,-1-2-8 0,3-2 4 16,-1-3-2-16,2 0 39 0,2-4-42 0,2-1 33 16,1-2-39-16,2-1 33 0,0-6-33 0,1 2 36 0,-1-4-33 15,-1 0-3-15,1-5 4 0,-3-2 6 16,0-1 1-16,-4-4 30 0,1-1-38 0,-3-1 35 16,-2-3-35-16,-1 2 32 0,-3-2 147 0,0-1-169 0,-3 0 163 15,-2 0-160-15,-2-1 156 0,1-1-144 0,-3 2 28 16,0 0 25-16,0 1 15 0,-1 3-4 0,-1-1-5 15,2 2-8-15,-1 5-11 0,1 1-16 0,1 1-14 16,-1 4 1-16,5 8-11 0,-8-13-8 0,8 13-14 16,-5-9 6-16,5 9-4 0,0 0-5 0,0 0 1 15,-5-8-5-15,5 8-5 0,0 0-3 0,0 0 2 16,0 0-4-16,0 0 7 0,0 0-1 0,0 0-9 16,0 0-10-16,0 13-88 0,0-13 3 0,0 0-68 0,0 0-45 15,0 0-70-15,1 14-76 0,-1-14-130 16,0 0-116-16,0 0-142 0,0 0-236 0,-4 11-439 0,4-11-502 15</inkml:trace>
  <inkml:trace contextRef="#ctx0" brushRef="#br1" timeOffset="48690.65">15924 11572 127 0,'0'0'277'0,"0"0"2"0,0 0-30 0,0 0-45 0,0 0-36 0,0 0 15 0,-8 4-14 16,8-4-4-16,0 0-13 0,0 0-11 0,0 0-10 15,0 0-6-15,0 0-10 0,0 0-20 0,0 0 17 16,0 0-6-16,0 0-1 0,0 0-11 0,0 0 2 16,0 0-24-16,0 0-1 0,0 0-8 0,0 0-4 0,0 0-15 15,0 0 8-15,0 0-16 0,0 0-5 16,0 0 21-16,0 0 18 0,0 0 17 0,0 0 16 16,0 0-18-16,0 0-4 0,12-3-23 0,-12 3 4 0,7-5-3 15,-7 5 6-15,8-9 13 0,-8 9 10 0,4-10 12 16,-4 10-5-16,0 0 1 0,4-8-1 0,-4 8-11 15,0 0-8-15,0 0-12 0,0 0-16 0,0 0-9 16,0 0-9-16,0 0-9 0,0 0-10 0,0 0-2 16,0 0-5-16,0 0-2 0,0 0-2 0,0 0 0 15,0 0-1-15,0 0 2 0,-14 5-2 0,14-5-2 16,0 0 1-16,-4 8 0 0,4-8-3 0,0 0 3 16,0 0 1-16,-2 11-3 0,2-11-2 0,0 0 9 15,0 0-10-15,0 0 2 0,3 11 2 0,-3-11 2 16,0 0-5-16,0 0 2 0,12 4 6 0,-12-4-1 0,0 0 1 15,0 0 3-15,12-5-7 0,-12 5 5 0,0 0-1 16,7-5-3-16,-7 5 4 0,0 0-3 0,0 0 4 16,5-10-2-16,-5 10 4 0,0 0-8 0,0 0 2 15,-6-12 5-15,6 12 2 0,0 0-3 0,-6-9 2 16,6 9 2-16,0 0 4 0,-7-6 27 0,7 6-38 16,0 0 0-16,0 0-1 0,0 0-2 0,0 0 1 15,0 0-4-15,-6-7-1 0,6 7-3 0,0 0 1 16,0 0-4-16,0 0-1 0,0 0-6 0,0 0-6 0,0 0 2 15,0 0-2-15,0 0 0 0,0 0 9 16,0 0 3-16,7 6-1 0,-7-6 3 0,0 0 0 0,11 6-4 16,-11-6-15-16,14 5-14 0,-14-5-14 0,15 3-7 15,-15-3-12-15,15 2 6 0,-15-2 1 0,0 0 9 16,13 1 17-16,-13-1 11 0,0 0 2 0,0 0 7 16,0 0 4-16,0 0 1 0,0 0 5 0,0 0 7 15,0 0 1-15,0 0 3 0,0 0 7 0,0 0 7 16,0 0 5-16,0 0 15 0,0 0 8 0,0 0 13 15,-9-3 8-15,9 3 4 0,0 0-3 0,0 0 1 16,-10-4-7-16,10 4-9 0,0 0-6 0,0 0-15 0,-11-5-7 16,11 5-5-16,0 0-7 0,0 0-2 0,0 0 1 15,-13 0-3-15,13 0 2 0,0 0-7 16,0 0 2-16,0 0 1 0,-12 6-1 0,12-6-1 0,0 0-17 16,0 0-32-16,0 0-45 0,0 0-44 0,-10 1-44 15,10-1-53-15,0 0-49 0,0 0-47 0,0 0-71 16,0 0-65-16,0 0-657 0,0 0-268 0</inkml:trace>
  <inkml:trace contextRef="#ctx0" brushRef="#br1" timeOffset="49048.07">16119 11190 339 0,'-4'-15'493'0,"-2"2"-10"0,2 2 9 0,-2 0-51 0,2 1-48 15,-2-1-36-15,3 3-29 0,3 8 15 0,-9-13-34 16,9 13-32-16,-7-9-35 0,7 9-19 0,-6-7-47 16,6 7-13-16,0 0-32 0,0 0-18 0,-14 2 8 15,8 5 2-15,-1 3 25 0,-2 6 19 0,1 4 25 0,0 5 14 16,0 6 15-16,0 5-39 0,1 6 61 0,0 6-16 15,0 4 41-15,-1 5 194 0,1 4-200 0,1 4-22 16,1 0-24-16,-3 1-10 0,2 0-24 0,3-3-28 16,1-1-20-16,2-5-73 0,2-2 30 0,2-2-43 15,5-4 28-15,1-6-59 0,4-4 37 0,3-6-147 16,3-3-89-16,5-8-189 0,3-5-111 0,7-6-20 16,2-3-414-16,2-5-117 0,3-6-163 0,2-1-763 15,-2-5-727-15</inkml:trace>
  <inkml:trace contextRef="#ctx0" brushRef="#br1" timeOffset="49640.97">17784 10749 613 0,'-5'-13'650'0,"5"13"-43"0,0 0-130 0,-5-10-105 0,5 10-73 0,0 0-33 0,4 17 36 0,1 2 25 0,2 6 21 16,4 9 3-16,0 9-12 0,4 7-27 15,1 5-37-15,0 6-49 0,0 6-41 0,-2 3-57 0,-3 5 16 16,-4 3-61-16,-4 3 15 0,-7 4-22 0,-4 0-27 16,-5-2-101-16,-7-2-122 0,-7-4-199 0,-9-1-258 15,-7-3-165-15,-6-5-1028 0,-11-4-669 0</inkml:trace>
  <inkml:trace contextRef="#ctx0" brushRef="#br1" timeOffset="56365.12">6207 14073 760 0,'11'-16'671'0,"0"0"-11"0,-2 4-151 0,-3 1-31 0,-1 3-58 0,-5 8-28 0,7-12-94 15,-7 12-29-15,0 0-66 0,0 0-22 0,0 0-28 0,-3-9-22 16,3 9-16-16,-9 7 3 0,-1-2 2 0,1 3-3 16,-2 1-9-16,-1 2-13 0,0 1-11 15,1 1-12-15,0-1-16 0,3 2-11 0,0 1-12 0,5 0 0 16,1 0-12-16,2 0-1 0,3 2-2 0,2-2-6 16,3 1 1-16,3 2-4 0,3-3 1 0,0 1-4 15,2 1-2-15,-2 0 4 0,3 0-2 0,-2 0-2 16,-1-1-6-16,-2 0 0 0,-1-1 2 0,-5-1-6 15,-1 2 4-15,-5-1 1 0,-3 0-6 0,-3 0 14 0,-5-1-11 16,-3 1 17-16,-3 0-13 0,-4 0 10 16,-5 0-9-16,-2-2 7 0,-3-1-3 0,-2-4 7 0,1 2-2 15,-2-3 1-15,2-3-6 0,1-1 10 0,1-3-9 16,1-1 7-16,3-1-12 0,0-2 18 16,3-2-18-16,3-1 13 0,2-2-14 0,3 1 11 0,2-1-13 15,2-1-4-15,5-1-45 0,0 1-59 0,6 10-79 16,0-22-70-16,6 11-102 0,0 0-111 0,5 1-86 15,2-1-123-15,1 0-217 0,3 1-262 0,1 1-299 16</inkml:trace>
  <inkml:trace contextRef="#ctx0" brushRef="#br1" timeOffset="56693.1">6661 14183 544 0,'0'0'757'0,"-5"-10"-27"0,5 10-160 0,-12-3-85 0,12 3-51 0,-17 5-13 0,8 0-70 0,-1 4-29 0,-1 0-34 16,0 2-41-16,2 3-27 0,0 1-39 0,3 0-32 16,1 3-18-16,1 0-21 0,3 0-21 0,3 0-15 0,1-2-8 15,3 0-22-15,1-3 6 0,5-1-15 16,0-4 7-16,3 0-10 0,1-4 1 0,1-2-16 0,0-2 12 15,2-3-17-15,-2 0 13 0,0-4-20 0,-2-1 13 16,0 0-11-16,-4-3 11 0,0 0 1 0,-5 0-10 16,-1 0-11-16,-3-2 13 0,-2 0-1 0,-3 0-9 15,-3 0-1-15,-4 0-10 0,-1 0 3 0,-2 3-5 16,-3-1-56-16,-1 2-71 0,1 2-96 0,-5 3-122 16,7 1-189-16,-1 3-151 0,15 0-272 0,-21 1-461 15,21-1-500-15</inkml:trace>
  <inkml:trace contextRef="#ctx0" brushRef="#br1" timeOffset="56831.15">6982 14413 575 0,'4'8'933'16,"-1"3"-73"-16,-4 0-133 0,-1 2-27 0,-3 1-129 15,-2 2-100-15,-2-2-109 0,1 1-53 0,-2 2-88 16,1-4-35-16,-1 3 15 0,2 0-409 0,-3 2-253 15,3-3-269-15,5-1-1183 0,-5 0-707 0</inkml:trace>
  <inkml:trace contextRef="#ctx0" brushRef="#br1" timeOffset="60157.7">8277 14359 152 0,'0'0'466'0,"0"0"82"0,0-17-20 0,0 17-46 0,0 0-28 0,-2-14-26 0,2 14 26 0,0 0-23 0,0 0-24 0,-2-12-17 0,2 12-34 16,0 0-36-16,0 0-30 0,0 0-38 15,0 0-41-15,0 0-20 0,0 0-56 0,0 0-17 0,0 0-51 16,0 0 8-16,0 0-37 0,-10 5 18 0,4 6-16 16,-3 1 40-16,2 4 1 0,-1 3 39 0,0 3-6 15,1 3 5-15,0 1 10 0,-1 5-12 0,1-1 2 16,2 2-28-16,0 3 7 0,0 0-19 0,0 1-8 15,2-1-6-15,0 0-18 0,2 1-2 0,0-2-9 16,2-3-35-16,0-2 54 0,2-3-16 0,3-2-15 16,1-4-3-16,0-4 0 0,3-2 8 0,2-5-4 15,4-4 3-15,2-4-3 0,4-4-3 0,1-5-1 0,3-6-5 16,1-4-12-16,2-3-14 0,-1-5 5 16,0-5 0-16,-1 0 0 0,-2-2-5 0,-1-1 20 0,-2 0-23 15,-1-2 23-15,-4 1-14 0,-1 1-3 0,-2-2 6 16,-3 2-4-16,-3-2 12 0,-3 2-12 0,-4 0 9 15,-1 1-15-15,-3 2 21 0,-2 2-18 0,-3 4 3 16,0 0 0-16,0 4-7 0,-1 3-43 0,0 3-63 16,1 2-68-16,1 2-103 0,0 2-66 0,0 2-48 0,7 7-61 15,-10-5-87-15,10 5-48 0,-11 1-10 0,11-1-17 16,-9 9-30-16,9-9-99 0,-1 14-434 16,1-14-333-16</inkml:trace>
  <inkml:trace contextRef="#ctx0" brushRef="#br1" timeOffset="60530.09">8889 14643 1083 0,'0'0'1192'0,"0"0"-162"0,6 9-12 0,-6-9-148 0,0 0-78 0,0 0-72 0,0 0-36 0,0 0 17 0,0 0-59 0,0 0-80 16,0 0-26-16,0 0-103 0,0 0-44 0,0 0-9 16,0 0-94-16,0 0-12 0,0 0-34 0,0 0-35 15,0 0-38-15,0 0-38 0,0 0-22 0,4 9-19 16,-4-9 4-16,0 0-36 0,0 0-11 0,0 0-6 16,0 0-1-16,0 0-11 0,0 0 1 0,0 0-1 15,0 0-10-15,0 0 5 0,0 0 2 0,0 0 1 16,0 0-1-16,0 0-5 0,0 0-7 0,2-10-8 0,-2 10 1 15,0 0 11-15,0-12-15 0,0 12 2 16,0 0 0-16,0 0-4 0,-1-13 0 0,1 13-8 16,0 0-8-16,0 0-58 0,0 0-107 0,0 0-89 0,0 0-133 15,0 0-144-15,0 0-108 0,0 0-140 0,0 0-109 16,0 0-130-16,0 0-84 0,0 0 1 0,0 0-215 16,0 0-526-16,0 0-683 0</inkml:trace>
  <inkml:trace contextRef="#ctx0" brushRef="#br1" timeOffset="61236.17">9228 14420 399 0,'5'-16'844'0,"-4"2"52"0,1 2-93 16,-2 12-33-16,2-17-20 0,-2 17-92 0,1-13-55 16,-1 13-86-16,0 0-64 0,0 0-95 0,0 0-68 15,-1-9-51-15,1 9-26 0,0 0-56 0,-2 13 3 16,0-2 9-16,0 2 14 0,2 3-28 0,-4 1-24 0,2 2-22 16,1 1-12-16,-2 2-17 0,1-1-11 15,2 1-23-15,-2 1 7 0,2-1-19 0,-1 1 5 16,0-3-22-16,1 2 7 0,0-3-12 0,1 1 11 0,0-2-19 15,-1-2 16-15,2-3-25 0,0-2-25 0,1 0-51 16,-3-11-5-16,9 12-8 0,-9-12 1 0,15 2-32 16,-2-6 2-16,1-1-16 0,1-5 30 0,1-2 8 15,0-4 29-15,0 1-5 0,-1-3 35 0,0-2-27 16,-1 0 63-16,-2 2-17 0,-1 0 3 0,0 0 6 16,-3 4 22-16,-2 0 51 0,-1 2 29 0,0 1 17 15,-5 11 6-15,5-15 14 0,-5 15-14 0,0 0-20 16,2-11-22-16,-2 11-29 0,0 0-20 0,0 0 5 0,0 0-16 15,-2 9 3-15,2-9-1 0,-4 20 5 0,2-7-12 16,-1 2 14-16,2 0-19 0,1 3 16 0,1-1-17 16,0 2 20-16,2-1-19 0,-1-1 9 0,1 0-15 15,0 0 11-15,2-5-16 0,-2 1 13 0,3-1 0 16,0-2-6-16,3-5-2 0,0 1-7 0,4-5-55 16,1 1 41-16,0-4-19 0,3-3 19 0,2-2 4 15,-2-3-6-15,2-3 22 0,-2-2-14 0,0-2 24 16,-1-2-12-16,0-2 21 0,-3-1-20 0,-1-1 14 15,-2-1 3-15,-2 0 15 0,-3 0 10 0,0 0 4 16,-3 0 27-16,-1 0 6 0,-2 1 17 0,-1 1-2 0,-1 1 29 16,-1 0-7-16,0 3 10 0,-1 0 179 0,1 3-225 15,0 2 177-15,0 1-229 0,0 2 183 0,4 10-217 16,-6-15 183-16,6 15-212 0,-3-9 176 0,3 9-210 16,0 0 191-16,0 0-208 0,0 0 180 0,-6-8-198 15,6 8 12-15,0 0 5 0,0 0-4 0,0 0-27 16,0 0-25-16,-9 6-21 0,9-6-27 0,0 0-52 15,-6 12-56-15,6-12-61 0,-5 8 77 0,5-8-330 16,-5 9-99-16,5-9-132 0,-8 8-245 0,8-8-930 16,-7 11-759-16</inkml:trace>
  <inkml:trace contextRef="#ctx0" brushRef="#br1" timeOffset="61813.75">10196 14560 1016 0,'0'0'963'0,"0"0"-112"0,0 0-88 0,0 0-43 0,0 0-72 0,0 0-64 16,0 0-54-16,0 0-101 0,0 0-85 0,11-7-73 15,2 2-56-15,3 0-16 0,4-1-49 0,2 0-31 0,3 0-16 16,0 1-26-16,2-1-62 0,0 1-110 0,0 1-111 16,-2 0-139-16,0 1-64 0,-5 3-152 0,-1 3-104 15,-4 0 89-15,-2 1-342 0,-3-1-792 0,-10-3-618 16</inkml:trace>
  <inkml:trace contextRef="#ctx0" brushRef="#br1" timeOffset="61952.17">10317 14720 125 0,'-11'9'675'0,"3"-2"113"0,8-7-56 16,-8 7-137-16,8-7-78 0,0 0-66 0,0 0-76 16,15 1-71-16,-4-4-65 0,3 1-44 0,3 0-40 15,4-1-64-15,-1 0-105 0,3-1-118 0,0 2-153 0,0-2-141 16,-2 3-160-16,0-1-259 0,-1-2-364 0,-5 3-352 15</inkml:trace>
  <inkml:trace contextRef="#ctx0" brushRef="#br1" timeOffset="62531.29">8615 14096 24 0,'-18'2'254'0,"2"0"54"0,-2 0 43 0,3 1-29 0,-2-1 26 0,3-1-13 0,-3 1-2 15,1 1-8-15,0-2 5 0,0-1 29 0,2 1 10 16,1-1-27-16,13 0-61 0,-22 1 2 0,22-1-38 16,-17-1-80-16,17 1 12 0,0 0-38 0,-16 0-22 15,16 0-16-15,0 0 0 0,0 0 8 0,0 0-8 16,-14-1-9-16,14 1-13 0,0 0-20 0,0 0-10 16,-14-1-6-16,14 1-4 0,0 0-2 0,-16-3-1 0,16 3-2 15,-12-1 2-15,12 1 5 0,0 0-1 0,-15 0 12 16,15 0 22-16,0 0-5 0,0 0-14 0,-12 4 2 15,12-4 6-15,0 0-18 0,0 0-2 0,0 0-9 16,9-5-12-16,3 2 3 0,3 0-8 0,6 2 1 16,5-2-6-16,3 0 145 0,4 1-241 0,4-1-49 15,0-1-42-15,1 1-60 0,0 0-65 0,0 0-135 16,-3 3-96-16,-1-2-91 0,-2-1-145 0,-2 0-796 16,-6 0-555-16</inkml:trace>
  <inkml:trace contextRef="#ctx0" brushRef="#br1" timeOffset="62933.34">9296 14079 64 0,'0'0'480'0,"-15"5"161"0,15-5-6 0,0 0-67 0,-9 4-86 0,9-4-84 0,0 0-33 0,12-5-73 15,0 1-58-15,2 1-51 0,6-3-35 0,1 0-32 0,2 1-29 16,4-1-61-16,2-1-105 0,1 0-141 16,1 1-156-16,-2-2-197 0,0 2-237 0,-2 0-302 0,-3-2-253 15</inkml:trace>
  <inkml:trace contextRef="#ctx0" brushRef="#br1" timeOffset="63598.53">9832 11253 123 0,'0'0'647'0,"0"0"93"0,0 0-48 0,0 0-137 0,0 0-101 0,0 0-24 0,0 0-76 15,0 0-68-15,23-2-48 0,-3 0-45 0,3 2-37 16,6-1-36-16,3 1-18 0,5-1-24 0,1 0-13 0,3-1-84 15,2 2-176-15,-1-2-226 0,2-2-255 0,0 1-910 16,-3-1-566-16</inkml:trace>
  <inkml:trace contextRef="#ctx0" brushRef="#br1" timeOffset="64407.44">12385 10766 48 0,'0'0'317'0,"0"0"102"0,9 9 1 0,-9-9 3 0,27 1-30 0,-9-1-32 0,3 0-41 0,3 0-29 0,3 0-25 0,2 0-26 0,0 0-33 16,5-1-51-16,-1 1-20 0,3 1-38 0,3-1-10 15,-1 0-21-15,-2 0-16 0,2 0-91 0,1 2-97 16,-4-1-96-16,1-1-90 0,-2 0 90 0,-3 0-306 16,3-3-618-16,-7 2-298 0</inkml:trace>
  <inkml:trace contextRef="#ctx0" brushRef="#br1" timeOffset="64813.65">13906 10751 81 0,'0'0'426'0,"0"0"121"0,0 0-38 0,11 3-40 15,-11-3-60-15,9-4-62 0,-9 4-51 0,22-3-40 16,-8 2-32-16,4 1-53 0,5-2-29 0,1 2-31 16,3 0-11-16,0 2-34 0,2-2-51 0,2 1-95 0,-2-1-98 15,1 2-113-15,-3-2-117 0,-2 1 57 16,0-1-827-16,-3 1-321 0</inkml:trace>
  <inkml:trace contextRef="#ctx0" brushRef="#br1" timeOffset="65452.7">13804 12346 1022 0,'15'2'833'0,"-15"-2"-121"0,21-5-130 0,-4 1-79 0,1 0-46 0,1-1-98 0,4-2-55 16,0 1-62-16,1-2-38 0,3-1-50 0,2 2-26 15,1-3-30-15,1 2-41 0,2-1-83 0,-1 3-102 16,-3-2-131-16,0 0-166 0,-1 1-166 0,-4-1-347 0,-1 0-387 15,-4 1-454-15</inkml:trace>
  <inkml:trace contextRef="#ctx0" brushRef="#br1" timeOffset="66203.12">16649 10880 179 0,'0'0'632'0,"0"0"65"0,0 0-29 0,-8-6-114 0,8 6-88 0,0 0 2 0,20-3-57 0,-7 2-34 16,3 2-42-16,6-1-23 0,1 1-53 0,6 0-31 16,2 0-45-16,2 1-39 0,5 2-39 0,1 0-11 15,0 1-17-15,1 0-3 0,2 1-27 0,-2 1-119 16,-1 0-2-16,-4 2-441 0,-3 0-232 0,-5 1-1241 15,-4-3-742-15</inkml:trace>
  <inkml:trace contextRef="#ctx0" brushRef="#br1" timeOffset="67863.24">11336 14176 409 0,'11'-4'522'0,"0"1"-40"0,-11 3-48 0,20-4-61 0,-20 4-54 0,17-3 16 0,-17 3-45 15,12-4 83-15,-12 4-15 0,0 0 26 0,11-1-52 16,-11 1-18-16,0 0-36 0,0 0-23 0,0 0-23 0,0 0-19 16,0 0-17-16,0 0-18 0,0 0-19 15,0 0-29-15,0 0-19 0,0 0-25 0,0 0-11 0,0 0-29 16,0 0-8-16,0 0-5 0,0 0-2 0,-7 8 10 15,-3 0 10-15,-1 3 6 0,-3 0-2 0,-1 2-10 16,-6 2 6-16,0 1 2 0,-2 2-15 0,-2 0 12 16,0 1-8-16,-1 1 15 0,-1-1-17 0,2 1 13 15,0 0-15-15,1-2-4 0,1 2-1 0,4-3-6 16,0-1 1-16,1-1 3 0,2-2-6 0,3 1-11 16,0-6 6-16,4 2 5 0,2-2-2 0,0 0-4 15,7-8 2-15,-3 16 9 0,3-16 52 0,6 17 51 0,5-5 58 16,4-2-16-16,5 1 20 0,5 1-28 15,4 2 3-15,4-1 161 0,2 1-233 0,4 1 183 0,1 0-218 16,2 0-4-16,0-1 11 0,-1 2 4 0,-1 1 0 16,-1-3-1-16,-2 0 1 0,-3 0 0 0,-2 0 7 15,-1-1 178-15,-4-3-220 0,-2 1 195 0,-3-2-201 16,-1-1 176-16,-6-2-216 0,-2-2 2 0,-3 2 21 16,-10-6 14-16,15 5-11 0,-15-5-8 0,0 0 10 15,12 5-5-15,-12-5 17 0,0 0-16 0,0 0-54 16,0 0 57-16,0 0 0 0,0 0-5 0,0 0-5 15,0 0-25-15,0 0-58 0,0 0 94 0,0 0-347 0,0 0-101 16,0 0-123-16,0 0-171 0,0 0-175 0,0 0-213 16,-7-6-67-16,7 6-1248 0,-10-11-1101 0</inkml:trace>
  <inkml:trace contextRef="#ctx0" brushRef="#br1" timeOffset="69364.95">12168 14224 374 0,'14'-10'587'0,"-1"2"53"0,-1-1-37 0,1 2-31 0,-3 1-49 0,-1 1-11 0,-9 5-58 16,14-8-59-16,-14 8-61 0,8-3-63 0,-8 3-54 16,0 0-45-16,0 0-34 0,7 7 9 0,-7-7 18 15,-6 20-1-15,1-6-5 0,-2 3-13 0,-4 2-34 16,0 0 8-16,-2 3-33 0,-3-1-2 0,0 1-16 15,-2-1-26-15,-2-1-1 0,4 0-4 0,-4-1-8 16,4-1 3-16,0-1-6 0,3-4-8 0,0 1-7 16,3-4-2-16,4-1-3 0,0-2-6 0,6-7 6 0,-8 11-8 15,8-11 12-15,0 0-13 0,0 0 11 0,8 10-4 16,-8-10-2-16,22 3 0 0,-7-1-3 0,3 0-10 16,1-1-45-16,1-1-33 0,3 0-26 0,-2-1-23 15,-3 1 0-15,0-1-11 0,-1 1 9 0,-2-1 0 16,0 1 15-16,-3-3 7 0,-2 1 22 0,2-2 9 15,-12 4 14-15,14-10 13 0,-5 4 20 0,-5-3-3 16,1-1 15-16,-1 0 5 0,0-3 6 0,-3-1 0 0,-1-1 10 16,0-1 24-16,0-2 38 0,-1-1 26 0,1 1 13 15,0 1 18-15,0-2 9 0,0 2 31 0,0 1 17 16,0 2-8-16,0 1-6 0,1 1-10 0,-1 12-3 16,1-19-10-16,-1 19-9 0,2-15-9 0,-2 15 6 15,0 0-17-15,3-13-25 0,-3 13-9 0,0 0-28 16,0 0-22-16,0 0-15 0,0 0 11 0,0 0-3 15,0 17 26-15,2-5 26 0,-2 5 36 0,0 4 6 16,0 1 33-16,0 6 8 0,0 0 40 0,0 3-12 16,0 3 20-16,0 2-2 0,-5 3 8 0,4-2-14 15,-1 1 0-15,1 2-21 0,-3-1-6 0,2-2 167 16,-2 1-243-16,1-1 183 0,1-3-237 0,-2-1 187 0,1-4-231 16,0-3 194-16,1-2-216 0,0-4 198 0,2-2-235 15,-4-4 211-15,4-3-210 0,0-11 204 0,0 16-212 16,0-16 15-16,2 11 23 0,-2-11 9 0,0 0-9 15,0 0 101-15,0 0-352 0,0 0-180 0,0 0-164 16,9-14 62-16,-4 2-347 0,0 0-102 0,-1-2 32 16,-2-2-117-16,6-2-1048 0,-1 2-818 0</inkml:trace>
  <inkml:trace contextRef="#ctx0" brushRef="#br1" timeOffset="69596.89">12624 14694 674 0,'12'-2'892'0,"-12"2"-72"0,0 0-141 0,0 0-47 0,0 0-71 0,0 0-82 0,0 0-32 0,0 0-51 16,0 0-15-16,12-1-40 0,-12 1-16 0,0 0-52 16,0 0-24-16,0 0-50 0,0 0-5 0,0 0-41 15,0 0 13-15,0 0-70 0,11-2-8 0,-11 2-25 16,21-3-6-16,-8 0-96 0,5 0-106 0,2 0-151 15,2-1-99-15,1-1-93 0,0 1-165 0,1 2-157 16,-1 1-310-16,1-5-589 0,-3 2-617 0</inkml:trace>
  <inkml:trace contextRef="#ctx0" brushRef="#br1" timeOffset="70392.1">12738 14639 196 0,'0'0'453'0,"0"0"64"0,0 0 6 0,0 0-19 0,0 0-35 0,0 0-24 0,0 0 2 0,0 0-22 16,0 0-45-16,0 0-45 0,0 0-76 0,0 0-12 16,0 0-33-16,0 0-17 0,13 3 8 0,-13-3-9 15,16 9 22-15,-9-3-18 0,2 2 2 0,0 3-32 16,0 2-2-16,0 0-17 0,-1 4-1 0,-1 0-30 15,-2 1 18-15,-2 1-51 0,-1 1 49 0,-2 1-39 16,-3-1-26-16,-1 0-3 0,-3-1-20 0,-2-1-1 16,-2-1-20-16,-5 0-76 0,1-2-108 0,-2-1 48 0,-3-3-340 15,0 1-72-15,0-2-165 0,-1-4-169 16,2-4-1288-16,0 0-814 0</inkml:trace>
  <inkml:trace contextRef="#ctx0" brushRef="#br1" timeOffset="70782.39">13187 14447 628 0,'-13'-1'724'0,"13"1"-4"0,0 0-88 16,-14-2-50-16,14 2 18 0,0 0-53 0,0 0-20 0,0 0-69 0,0 0-61 0,0 0-80 16,0 0-79-16,9-10-48 0,0 7-33 0,6 0-36 0,0-2-27 15,5 1-45-15,-3 0-117 0,2 1-104 0,-2-1-138 16,4 2-164-16,-4-1-157 0,4 0-185 16,-1 0-1012-16,-3 0-670 0</inkml:trace>
  <inkml:trace contextRef="#ctx0" brushRef="#br1" timeOffset="71079.45">13616 14193 671 0,'4'-14'987'0,"-1"3"15"16,1 0-64-16,-1 2-42 0,-3 9-78 0,6-12-77 0,-6 12-19 15,3-11-52-15,-3 11 19 0,0 0-111 0,4-9-94 16,-4 9-102-16,0 0-76 0,0 0-83 0,0 0-19 15,-2 14 48-15,0 1 59 0,0 1-33 0,-1 5-13 16,-1 4-19-16,-1 2-16 0,2 4-24 0,-1 1-3 16,-2 5-32-16,1-2-75 0,1-1 36 0,-1 2-75 15,0-3 36-15,1 0-12 0,0-5-17 0,1 2-14 16,1-4-6-16,0-2-5 0,2-3-13 0,-2-1 0 0,2-5-85 16,-2-2-145-16,2-13-106 0,-2 19-142 0,2-19-145 15,-1 13-85-15,1-13-121 0,0 0-86 16,0 0-90-16,-4 9-124 0,4-9-120 0,0 0-1120 0,-3-17-1010 15</inkml:trace>
  <inkml:trace contextRef="#ctx0" brushRef="#br1" timeOffset="71296.57">13807 14559 702 0,'0'0'967'15,"9"9"-106"-15,-9-9-120 0,5 11 57 0,-5-11-89 16,4 14-50-16,-4-14-32 0,2 12-71 0,-2-12-68 16,0 14-40-16,0-14-24 0,0 14-101 0,0-14-46 0,-2 14-69 15,2-14-27-15,-4 14 154 0,4-14-252 0,-2 14-169 16,2-14-192-16,-3 14-24 0,3-14-422 0,-2 12-185 16,2-12-89-16,0 0-357 0,0 17-565 0,0-17-711 15</inkml:trace>
  <inkml:trace contextRef="#ctx0" brushRef="#br1" timeOffset="71793.05">14380 14302 260 0,'0'-13'590'0,"0"13"26"0,-2-10-5 0,2 10-84 16,0 0-71-16,-4-8-2 0,4 8-13 0,0 0-32 0,-17 2-24 15,17-2-38-15,-15 7-17 0,7 0-42 0,-2 2-23 16,-1 2-66-16,-1 3 25 0,-1 2-64 0,0 2-20 16,-1 3-17-16,3 0-24 0,-1 2-14 0,3 3-11 15,2-1-11-15,1-1-36 0,1 0 16 0,3-1-3 16,2-1-10-16,2-3 6 0,3-2-16 0,2-1 12 16,2-1-17-16,1-4 18 0,2-2-11 0,4-3 16 15,1-4-26-15,-1 0 24 0,5-4-18 0,-1-3 5 16,0-2-5-16,0-3 4 0,-1-2 16 0,-2-2 24 15,-3-1 18-15,-1 0 14 0,-4-1-4 0,1-3-17 16,-6 1-12-16,-2-1-16 0,-2 0-19 0,-2 0 35 0,-5 3-61 16,0-2-99-16,-4 2-95 0,0 3-109 0,-3-1-72 15,-1 3-66-15,-1 2-151 0,2 0-122 0,-2 3-131 16,3-1-282-16,1 2-306 0,3-1-501 0</inkml:trace>
  <inkml:trace contextRef="#ctx0" brushRef="#br1" timeOffset="72375.8">14648 14190 232 0,'0'0'698'0,"-6"-10"73"16,6 10 7-16,0 0-111 0,-2-10 2 0,2 10-51 0,0 0-60 0,0 0-69 0,0 0-36 15,0 0-46-15,0 0-49 0,0 0-48 0,0-11-43 16,0 11-38-16,0 0-30 0,0 0-39 0,0 0-47 16,0 0-16-16,10 7-15 0,-10-7-10 0,10 14 5 15,-3-3-3-15,5 1-6 0,-1 4-1 0,2-1-11 16,3 3-6-16,-3 0 21 0,6 1-1 0,-1 0 11 16,1-1 25-16,4 2 9 0,0-1-10 0,1-1 0 15,2-1-18-15,-2-2-7 0,0-1-9 0,-3-1 5 0,-1-2 1 16,-2 1 9-16,-1-3 15 0,-2 1-8 0,-3-3-14 15,1 2-5-15,-5-4-19 0,2 0-6 16,-10-5-8-16,13 8-8 0,-13-8 2 0,7 5 1 0,-7-5 13 16,0 0 32-16,0 0 17 0,0 0 23 0,0 0 6 15,0 0 1-15,0 0-12 0,0 0-7 0,0 0-23 16,0 0-19-16,0 0-10 0,1 11 3 0,-1-11 16 16,-11 13 14-16,1-3 5 0,0 1-1 0,-1 4-1 15,-3 0 8-15,-1 5-3 0,-2 1-2 0,-3 3-16 0,0 0-12 16,-2 3-25-16,-1 0 19 0,-2 2-41 15,1 1 23-15,-3-1-27 0,0 0 21 0,2-3-94 0,1-1-103 16,2-1 79-16,-1-3-350 0,4-2 62 0,2-3-366 16,3-3 31-16,1-2-400 0,5-3-195 0,-1 0-101 15,9-8-1054-15,-12 8-1140 0</inkml:trace>
  <inkml:trace contextRef="#ctx0" brushRef="#br1" timeOffset="73047.98">15542 14551 334 0,'0'0'772'0,"0"0"-11"0,0 0-130 0,0 0-126 0,0 0-81 0,5-8-35 0,-5 8-65 0,0 0-21 0,0 0-37 15,0 0-13-15,7 7-31 0,-7-7 5 0,0 0-29 16,0 0 9-16,3 9 3 0,-3-9 11 0,0 0 5 16,0 0 8-16,0 0 23 0,0 0 21 0,0 0 37 15,0 0 52-15,0 0 24 0,0 0 30 0,0 0 1 16,0 0-15-16,0 0-4 0,0 0-40 0,0 0-31 15,0 0-30-15,8-4-104 0,-8 4 15 0,0 0-92 0,0 0 22 16,0 0-146-16,0 0 123 0,7-8-77 16,-7 8 45-16,0 0-57 0,0 0 41 0,0 0-69 0,0 0 38 15,0 0 81-15,0 0-314 0,0 0-78 0,0 0-114 16,0 0-125-16,0 0-129 0,0 0-128 0,0 0-165 16,0 0-194-16,-5-9 131 0,5 9-1496 0,3-10-1184 15</inkml:trace>
  <inkml:trace contextRef="#ctx0" brushRef="#br1" timeOffset="73495.2">16212 14219 680 0,'14'-11'751'0,"-2"1"-15"15,1 1-105-15,-1 0-59 0,0 1-10 0,-1 1-47 16,-2 0-47-16,-1 2-60 0,-8 5-13 0,13-6-82 16,-13 6-46-16,8-6-76 0,-8 6-28 0,0 0-53 15,0 0-8-15,0 0-35 0,7 11-5 0,-7-11-20 16,-5 19 11-16,1-3-28 0,-3-1 18 0,-2 1-27 16,-2 2 17-16,0 0-21 0,-6 4 0 0,-1-1-4 15,-4 0 9-15,-1 1 4 0,-2 1-9 0,-3 0 2 16,1-1-6-16,0 0 4 0,1-2-4 0,2-2 0 0,3-2-1 15,5-3-3-15,1-1-2 0,4-1 1 0,3-2 4 16,1 2 4-16,3-1 54 0,6 1 56 0,5 0 19 16,2 3 9-16,5-2 2 0,4 4 1 0,4-2-35 15,1 1-3-15,3 1-32 0,0 0 7 0,0 0-11 16,1 0 10-16,-1-2-2 0,-1 3 29 0,-1-1-11 16,-2-4 23-16,0 3-34 0,-4-2 8 0,0-1 165 15,-5-2-233-15,1-1 175 0,-5-2-218 0,-1-2 182 16,-8-5-214-16,12 8-6 0,-12-8 21 0,0 0-70 0,7 6-109 15,-7-6-151-15,0 0-149 0,0 0-161 0,0 0-243 16,0 0-136-16,-8-8-1368 0,0 1-1094 16</inkml:trace>
  <inkml:trace contextRef="#ctx0" brushRef="#br1" timeOffset="74364.13">16803 14331 231 0,'0'0'712'0,"0"0"-2"0,0 0-100 0,0 0-126 0,0 0-105 0,0 0-51 0,0 0-55 16,0 0-45-16,0 0-10 0,0 0-4 0,0 0 2 15,0 0 13-15,0 0 24 0,0 0 22 0,0 0 40 0,0 0 22 16,-12 1 12-16,12-1 22 0,0 0 5 15,0 0-21-15,0 0-39 0,0-13-54 0,0 13-65 16,2-16-22-16,0 6-49 0,1-3-12 0,2 1-26 0,0-2 8 16,2 0-22-16,-1 0 1 0,3 1-25 0,1 0 3 15,0 0-32-15,2 3 5 0,-1 1-16 0,0 0 9 16,1 3-22-16,-1 1 11 0,-2 2-22 0,-9 3 14 16,17-2-18-16,-17 2 11 0,16 2-13 0,-7 4 17 15,-2 1-14-15,0 4 11 0,-1 0-8 0,-3 4-7 16,0 2 12-16,0 1 18 0,-2 2-13 0,-3-1 7 15,-1 3-4-15,-2 0 1 0,-3 1-14 0,-2 0 6 16,-3 1 5-16,-1 0 7 0,-3 1-1 0,-2-1-3 16,-3 1-3-16,-1-1 2 0,0 0 7 0,0-1-10 15,1-3 15-15,1-1-16 0,3-1 11 0,2-3-8 0,3-1 3 16,2-5-15-16,3 1 16 0,2-2-4 0,6-8 9 16,-6 12-7-16,6-12 22 0,2 10 23 15,5-5 34-15,2 0-28 0,5 0 26 0,2 1-6 0,4-1-21 16,1 0-28-16,1-2 11 0,2 2-60 0,1 0-97 15,-1-2-120-15,1 1-104 0,-1-1-105 0,-1 0-62 16,-1 1-59-16,-2-4-64 0,1 0-88 0,-2 0-123 16,-1-1-253-16,1-3-468 0,-3-1-558 0</inkml:trace>
  <inkml:trace contextRef="#ctx0" brushRef="#br1" timeOffset="74546.99">17314 14576 720 0,'6'-7'1008'0,"-6"7"-86"0,11-9-130 0,-11 9-62 0,0 0-108 0,8-8-90 0,-8 8-65 0,0 0-51 0,0 0 15 16,0 0 60-16,0 0 57 0,-6 16-11 0,2-7-83 16,-1 1-81-16,-3 4-70 0,2 0-50 0,1 0-57 15,-1 1-28-15,-2 2-45 0,1-2-7 0,1 0-41 16,0 1-131-16,0-3-173 0,-1 1-136 0,4-1-140 16,-1-3-109-16,4-10-107 0,-3 18-78 0,3-18-72 15,2 14-208-15,-2-14-965 0,8 8-766 0</inkml:trace>
  <inkml:trace contextRef="#ctx0" brushRef="#br1" timeOffset="74956">17726 14401 241 0,'5'-15'563'0,"-1"-1"79"0,-1 3 19 0,-1 0-85 15,0 2-65-15,-2-1 23 0,0 12-50 0,-2-19-34 16,2 19-16-16,-4-15-11 0,4 15-37 0,-3-13-33 16,3 13-33-16,0 0-75 0,-5-10-43 0,5 10-52 15,0 0-18-15,0 0-41 0,-14 6 14 0,7 1-37 0,-1 3 7 16,0 1-29-16,-1 2-4 0,1 2-8 0,0 3-7 16,-1 1-7-16,2 2 0 0,0-1 7 0,1 3-8 15,1 0 1-15,1 0-12 0,3-2 6 0,1-1-1 16,2-1-30-16,4-1 55 0,0-3-24 0,1-1-7 15,2-3 7-15,3-1 4 0,1-4-8 0,1-2 1 16,0-4-5-16,2-2-25 0,-1-3-5 0,2-2 3 16,-2-3 14-16,1-2 6 0,-3-2-4 0,0-2 0 15,-3-1 160-15,-1-2-189 0,-3-1 9 0,-3-1 2 16,-1-1 6-16,-2 1 3 0,-2-3 12 0,-3 0-6 16,1 0 55-16,-3 2-48 0,0-2-17 0,0 4 20 0,0 1-19 15,3 4-35-15,-1 3-189 0,2 1-206 0,3 11-146 16,-6-11-198-16,6 11-176 0,0 0-1024 0,0 0-743 15</inkml:trace>
  <inkml:trace contextRef="#ctx0" brushRef="#br1" timeOffset="75197.17">18043 14594 1067 0,'0'0'1190'0,"0"0"-208"0,13 1-82 0,-13-1-161 0,0 0-137 16,0 0-100-16,0 0-68 0,0 0-27 0,0 0-20 16,-4 16 0-16,4-16-11 0,-8 16-64 0,4-7-41 15,-1-2-68-15,0 4-29 0,0-3-45 0,0 2-13 16,0-1-37-16,0 1 0 0,0-1-29 0,-1 0-65 16,2 0-215-16,4-9-152 0,-9 15 4 0,9-15-411 15,-7 14-124-15,7-14-182 0,-5 8-1154 0,5-8-902 16</inkml:trace>
  <inkml:trace contextRef="#ctx0" brushRef="#br1" timeOffset="75564.75">18441 14459 132 0,'0'0'762'0,"0"0"109"16,-11 6-65-16,11-6-116 0,0 0 13 0,0 0-81 16,0 0-46-16,13 0-48 0,-13 0-41 0,23-4-48 15,-9 2-50-15,2 0-57 0,1 1-21 0,2-2-46 16,-1 1-81-16,1 1-5 0,1-1-38 0,-3 1-29 16,2 0-25-16,-3 0-20 0,-1 0-89 0,-2 1-143 15,-13 0-163-15,21-2-169 0,-21 2-153 0,14-2-202 16,-14 2-383-16,8-6-766 0,-8 6-748 0</inkml:trace>
  <inkml:trace contextRef="#ctx0" brushRef="#br1" timeOffset="75879.67">18907 14288 71 0,'0'0'436'0,"9"-11"136"16,-9 11-29-16,10-9-35 0,-10 9-42 0,0 0-29 0,9-7 5 15,-9 7-14-15,0 0-41 0,0 0-51 0,0 0-46 16,10-4-32-16,-10 4-32 0,0 0-6 16,0 0-6-16,6 7 3 0,-6-7-24 0,7 13 17 0,-7-13-11 15,4 21 31-15,-4-6 0 0,1 0 13 0,-1 2-2 16,1 2-5-16,-2 1-12 0,2 1-26 0,-1 1-13 16,0 2-19-16,-1-1-20 0,1 1-11 0,0-1-10 15,0 1-10-15,0-3-39 0,0 2 6 0,0-3-29 16,0-3 3-16,0 0-31 0,0-3 17 0,-1-3-17 15,1-11 6-15,-1 16-22 0,1-16-6 0,0 0-106 16,0 14-53-16,0-14-102 0,0 0-88 0,0 0-44 16,0 0-497-16,0 0-105 0,-1-14-336 0,1 14-727 0,0-21-775 15</inkml:trace>
  <inkml:trace contextRef="#ctx0" brushRef="#br1" timeOffset="76401.62">19247 14119 18 0,'0'0'455'16,"0"0"164"-16,4-8-39 0,-4 8-56 15,0 0-91-15,0 0-23 0,0 0-10 0,0 0-25 16,0 0-53-16,0 0-35 0,0 0-45 0,0 0-26 0,0 0-19 15,0 0-15-15,0 0-9 0,0 0-19 0,0 0-11 16,0 0-13-16,0 0-22 0,0 0 3 0,0 0 21 16,0 0 3-16,0 0 6 0,7 15-23 0,-4-5 28 15,4 2-28-15,0 4-1 0,2-1-35 0,6 3 4 16,-3 1-35-16,1 1 8 0,3-3-23 0,-2 1 6 16,3 1-13-16,0-1-7 0,-1 0-3 0,0-3-4 15,0 1 2-15,-1-3-3 0,-2 0-5 0,-1-3-4 16,1 0 2-16,-3-1-1 0,-1-3 3 0,-1-1-7 15,-8-5 1-15,10 8 5 0,-10-8 22 0,0 0 33 0,9 6 18 16,-9-6 13-16,0 0 4 0,0 0-26 0,0 0 37 16,0 0-16-16,0 0-19 0,0 0-10 0,0 0-5 15,0 0-8-15,0 0-5 0,0 0-5 0,0 0-8 16,0 0-1-16,0 0-13 0,0 0 3 0,0 0-5 16,0 0 6-16,3 10 54 0,-3-10 57 0,-4 9 50 15,4-9 16-15,-10 15 10 0,2-3 28 0,-3 0-2 0,-1 5-8 16,-4-1-24-16,0 3-15 0,-4 0-20 15,0 4-16-15,-2-2-27 0,-3 2-22 0,0 1-8 16,-1 0-29-16,1 1 5 0,-1-2-29 0,0 2 4 0,1-2-62 16,2-3-175-16,2 2-247 0,2-5-256 15,2-1-112-15,2 0-645 0,1-2-1533 0,1-3-1665 0</inkml:trace>
  <inkml:trace contextRef="#ctx0" brushRef="#br1" timeOffset="77499.1">10376 16212 1015 0,'-16'6'1009'0,"16"-6"-130"0,0 0-181 0,-7 5-66 0,7-5-172 0,0 0-37 0,16 2-133 0,-3-4 8 15,4 1-98-15,2-2 5 0,4 1-87 16,3-1 25-16,3 1-74 0,0 1-12 0,2-2-161 16,-2 2-93-16,-1 1-2 0,-4 1-348 0,-2 0-128 0,-2 2-120 15,-6-2-815-15,-2 3-575 0</inkml:trace>
  <inkml:trace contextRef="#ctx0" brushRef="#br1" timeOffset="77642.1">10430 16391 247 0,'-11'7'673'0,"3"-3"37"0,8-4-53 16,-9 9-105-16,9-9-63 0,0 0-15 0,0 0 88 16,0 0-262-16,10 3 92 0,-10-3-238 0,28-1 103 0,-9 0-325 15,2 0-149-15,2-1-187 0,1 0-161 16,1 0-235-16,-1-1-576 0,3 1-477 0</inkml:trace>
  <inkml:trace contextRef="#ctx0" brushRef="#br1" timeOffset="78098.24">11790 15649 247 0,'0'0'659'0,"-2"-18"-34"16,2 18-43-16,-10-9-141 0,10 9-28 0,-20 3-28 15,5 3 69-15,-3 4-27 0,-5 5 42 0,-2 3-84 16,-3 5 59-16,0 5-59 0,-4 3-20 0,0 6-25 0,-1 3-17 15,0 4-31-15,0 6 12 0,1 4-34 16,1 4-44-16,3 3-39 0,3 2-30 0,4 1 24 16,4 0-91-16,6-3 37 0,4 2-79 0,5-3 4 0,7-1-18 15,2-2-7-15,6-1 3 0,3-2-4 0,4-4-9 16,7 0-4-16,0-3-4 0,5-1 52 0,3-3-67 16,-1-3 50-16,5-2-58 0,-2-4 55 0,1-3-81 15,-1-2 82-15,1-3-62 0,-2-3 54 0,-3-4-53 16,-1-4 35-16,-4-2-102 0,-2-2-6 0,-4-4-139 0,0-3-84 15,-3-2-38-15,-3-4-422 0,0-3-153 0,-5-4-328 16,-1 0-828-16,0-3-785 0</inkml:trace>
  <inkml:trace contextRef="#ctx0" brushRef="#br1" timeOffset="79469">12100 16591 111 0,'13'-3'373'0,"3"-2"110"0,1-3-71 0,6 1 2 0,2-4-58 0,4-2-33 0,3-1-33 0,1-3-23 15,3-1-22-15,-2-1-14 0,0 0-34 0,-3-1-34 16,0 0-24-16,-3 0-31 0,-2-1 19 0,-3 1-32 16,-2 0 64-16,-6 1-43 0,-2-1 5 0,-3 2-42 15,-3 1 8-15,-3 0-38 0,-4 2 16 0,-5 1-26 16,-3 0 11-16,-4 5-36 0,-5 0 24 0,-4 2-27 0,-4 3 22 15,-4 1-22-15,-1 3 30 0,-1 2-21 16,-2 1 33-16,3 1-12 0,-3 3 32 0,3 1-29 0,3 0 19 16,4 2-40-16,0 3 19 0,2 0-31 0,3 3 22 15,3 0-34-15,3 1 16 0,6 2-13 0,0 1 25 16,6 1 143-16,8 2-181 0,1 0 156 0,2-1-187 16,7 1 163-16,2-2-173 0,1 1-26 0,5-2 37 15,-1 1-23-15,2-3 50 0,-1 2-32 0,0-1 36 16,0 1-27-16,-1 0 33 0,-2-2-26 0,-6 2 33 15,2 2-30-15,-6-2 27 0,-3 0-22 0,-2 1 6 16,-6-1-2-16,-2-1 9 0,-4-1 28 0,-5 0-28 0,-4-2 28 16,-3-1-26-16,-5 0 47 0,-1-4-16 0,-5 1 60 15,0-3-17-15,-3-1 70 0,-2-4-24 0,-1-1 58 16,0-3-36-16,1-4 26 0,3-4 28 0,3 0 28 16,3-1 29-16,3-2 3 0,7-2-15 0,3-2-40 15,6-1 139-15,8-1-257 0,3 0-21 0,5 0-1 0,4 0-36 16,5 1-59-16,2-1-102 0,2 0-99 15,5 1-122-15,3 0-64 0,-2 1 39 0,1 0-352 0,1 0-12 16,-4-3-1408-16,1 1-823 0</inkml:trace>
  <inkml:trace contextRef="#ctx0" brushRef="#br1" timeOffset="81359.09">12931 16644 4 0,'9'-6'385'0,"-9"6"136"0,0 0-41 0,0 0-3 0,6-5-57 0,-6 5-46 0,0 0-41 0,0 0-18 0,0 0 151 16,0 0-224-16,0 0 137 0,0 0-227 0,0 0-47 16,0 0 11-16,0 0 146 0,0 0-202 0,0 0-47 15,0 0-1-15,0 0-1 0,0 0 28 0,0 0-31 16,0 0 21-16,0 0-31 0,0 0 26 0,0 0 156 15,0 0-194-15,0 0-21 0,0 0 32 0,0 0-20 0,0 0 25 16,0 0-21-16,0 0 24 0,0 0 159 0,0 0-189 16,0 0-17-16,0 0 31 0,0 0 158 15,0 0-189-15,0 0 173 0,0 0-187 0,0 0-14 0,0 0 39 16,0 0-17-16,0 0 32 0,0 0 167 0,0 0-194 16,0 0 168-16,0 0-184 0,0 0-11 0,0 0 36 15,0 0-15-15,0 0 30 0,0 0-13 0,0 0 24 16,0 0-18-16,0 0 27 0,0 0 159 0,0 0-187 15,0 0-19-15,0 0 32 0,0 0 159 0,0 0-195 0,0 0-6 16,0 0 27-16,-4-8 169 0,4 8-190 16,0 0 172-16,0 0-184 0,-9-5 170 0,9 5-180 0,0 0 172 15,-8-5-180-15,8 5 177 0,0 0-170 0,-12-3 177 16,12 3-177-16,0 0 179 0,-13-3-174 0,13 3 5 16,0 0 49-16,-21-1-17 0,21 1 58 0,-13-1-15 15,13 1 44-15,-14 0-27 0,14 0 47 0,0 0-40 16,-13-1 40-16,13 1-45 0,0 0 31 0,0 0-48 15,0 0 30-15,0 0-51 0,0 0 54 0,15 2-48 16,1-2 36-16,0 1-46 0,6 1 45 0,1-1-48 16,2 0 43-16,-1 1-42 0,1 0 55 0,2-2-63 15,0 0 41-15,0 1-42 0,0-2 38 0,-2 1-65 16,-3 0 20-16,-4 0-67 0,0-2-1 0,-4 0 133 16,-3 1-187-16,-11 1 176 0,16-5-182 0,-16 5 161 0,6-12-160 15,-6 12 33-15,-4-20 23 0,-3 10 22 0,-4-4 47 16,0-1 38-16,-3-1 31 0,1 1 31 0,-1 0 181 15,-2-1-166-15,3 0 7 0,-1 2 70 0,3 3-19 16,1 0 61-16,0 2-23 0,5 1-20 0,5 8-7 16,-8-9-29-16,8 9-23 0,0 0-28 0,-7-9-17 15,7 9-17-15,0 0-18 0,0 0-12 0,0 0 10 16,-3 13 6-16,6-2 37 0,-3 3 27 0,2 4 8 0,-1 2 2 16,-1 3-5-16,0 2-14 0,0 0-16 15,-1 1-17-15,-1 0 3 0,-1 1-10 0,-1-2-5 16,1 1-9-16,-1-2 3 0,0 1-10 0,-1 0-49 0,1-1-121 15,0-1-86-15,-2-2-80 0,4-2-8 0,-2 0-109 16,2-2-52-16,-3-1-109 0,5-4-45 0,0 1-105 16,0-13-206-16,5 16-321 0,-5-16-422 0</inkml:trace>
  <inkml:trace contextRef="#ctx0" brushRef="#br1" timeOffset="81766.64">13710 16480 76 0,'18'-24'589'0,"-4"2"119"0,-2 3-21 0,-2 3-94 0,-3 1 72 0,0 3-184 0,-2 2-92 15,1-1 11-15,-6 11-69 0,3-10 7 0,-3 10-99 0,0 0-7 16,-12-7-80-16,3 11 31 0,-4 2-65 0,-1 2 53 15,-1 5-51-15,-4 2-8 0,2 4-7 0,-1 1-23 16,1 2-8-16,2 4-6 0,2 1-16 0,-1-1 1 16,3 2-16-16,4-2 1 0,0 1-10 0,3-3-7 15,4-2 4-15,2-2-8 0,4-1-13 0,0-5 15 16,4-2-4-16,2-4 5 0,4-3-16 0,1-1 18 16,6-6-4-16,0-1 5 0,2-2-18 0,-2-2 2 0,0-3 6 15,2-1-10-15,-4-3 13 0,-4 0 2 0,1-2 29 16,-5-1-24-16,-1-1-5 0,-3-1 19 0,-3-2 0 15,-1 0-10-15,-5 0 0 0,0 0 2 0,-3 0-26 16,-3 1 4-16,-1 1-27 0,-1 0 32 0,-4 1-122 16,1 2-105-16,-3 0-42 0,1 4 9 0,-3 3-376 15,3 1-124-15,-3 4-67 0,-2 0-1051 0,2 3-685 16</inkml:trace>
  <inkml:trace contextRef="#ctx0" brushRef="#br1" timeOffset="83266.49">14254 16646 316 0,'0'0'518'0,"-19"0"25"0,19 0-18 0,0 0-12 0,-15-1-69 0,15 1-11 0,0 0-27 0,0 0-26 16,0 0-71-16,0 0-27 0,0 0-70 0,12-5-8 15,2 2-63-15,1-1 6 0,5 0-51 0,0-1 27 16,5 1-45-16,0-2-26 0,1 1-10 0,1 1 30 16,1-1-49-16,-4 0 1 0,3 1-7 0,-4 0 24 15,-3 1-40-15,-2 1 36 0,-2 0-45 0,-5-1 45 16,-11 3-46-16,16-5 38 0,-16 5-44 0,10-7 36 15,-10 7-44-15,0 0 43 0,-2-17-38 0,2 17 39 16,-11-14-56-16,-1 5 51 0,2 1-32 0,-2-1 42 0,-1 0-38 16,0 3 39-16,-1-1 2 0,0 1 69 0,1 1-42 15,2 2 57-15,0 1-56 0,11 2 33 16,-19 0-50-16,19 0 45 0,-20 5-60 0,11 0 19 0,0 2 3 16,0 1 9-16,2 2 11 0,-1 1 10 0,2 2 19 15,-2 1 3-15,4 0 0 0,-1 2-5 0,1 1-16 16,2 0-4-16,1 1-3 0,0 2-17 0,1-1-15 15,0 1-4-15,0-2-18 0,2 2-5 0,-2-1 11 0,2-1-22 16,-2 0-52-16,2-2-81 0,0-2-51 16,0-1-49-16,1 0-56 0,-1-1-52 0,3-3-44 0,-5-9-96 15,2 15-21-15,-2-15-28 0,0 0-28 0,5 12-56 16,-5-12-50-16,0 0-482 0,13-7-289 0</inkml:trace>
  <inkml:trace contextRef="#ctx0" brushRef="#br1" timeOffset="83657.69">14871 16452 82 0,'11'-12'594'0,"-1"-1"130"0,-3 4-12 0,-1 2-122 0,-6 7-112 0,7-11-35 15,-7 11-85-15,0 0-68 0,5-10-59 0,-5 10-40 16,0 0-11-16,0 0 155 0,-8 10-168 0,2-3 153 15,-1 3-181-15,-2 1-51 0,2 1 30 0,-1 5-52 16,-1 0 47-16,0 2-65 0,1 1 59 0,2 1-65 16,0 1 37-16,-1 0-52 0,2 1 43 0,0-1-56 15,2 1-11-15,0-1 6 0,1-2-2 0,4-2 5 0,-2-1 0 16,5-2-6-16,-1-1 3 0,3-2-3 0,0-3-6 16,4-1 5-16,1-2-3 0,3-3-11 0,0-3-1 15,3-2-7-15,0-3 1 0,-2 0 5 0,3-3-4 16,-3 0 4-16,-1-2 6 0,-2-2 3 0,1-3-1 15,-3 0 1-15,-4-2 44 0,0-2-51 0,-3 0 41 16,-1-1-48-16,-4 0 47 0,4 1-53 0,-15 0 45 0,3 2-51 16,0 1 53-16,-5 1-65 0,-3 1 49 0,-2 1-81 15,-3 3-4-15,0 1 99 0,-1 1-241 16,0 3-79-16,0 3-115 0,2 1-158 0,0 2-189 0,1 1-299 16,2 1-226-16,0 1-432 0</inkml:trace>
  <inkml:trace contextRef="#ctx0" brushRef="#br1" timeOffset="87452.17">15146 16193 155 0,'0'0'316'0,"0"0"79"0,-2-12-66 0,2 12-23 0,0 0-32 0,-4-11-31 0,4 11-45 0,0 0 0 0,0 0-23 15,-2-11 6-15,2 11-33 0,0 0 25 0,0 0-57 16,0 0 15-16,0 0-51 0,0 0 11 0,0 0-46 16,-4-10 20-16,4 10-46 0,0 0 34 0,0 0-39 15,0 0 32-15,0 0-24 0,0 0 45 0,0 0-16 16,0 0 38-16,0 0-41 0,0 0 36 0,0 0-38 16,-2-11 38-16,2 11-22 0,0 0 47 0,0 0-10 15,0 0 23-15,0-13-29 0,0 13 27 0,0 0-10 0,0 0 14 16,0 0 46-16,0 0-40 0,0 0-17 0,0 0-13 15,0 0-30-15,2-8-11 0,-2 8-9 0,12 8-2 16,0 0 6-16,1 3 4 0,8 3-15 0,0 6-4 16,4 4-3-16,2 5 42 0,0 4-73 0,-3 3 41 15,4 1-48-15,-2 1 44 0,-1 1-58 0,-4 1 45 0,-2 0-44 16,-3 0 44-16,-4 2-46 0,-4 1 0 16,-6-1 7-16,-4 2-5 0,-5 0-41 0,-6-1-38 15,-5-1-87-15,-5-1-43 0,-6-1-111 0,-3-3-70 0,-3-1-70 16,-3 0-116-16,-1-4-191 0,-4-1-457 0,1-3-383 15</inkml:trace>
  <inkml:trace contextRef="#ctx0" brushRef="#br1" timeOffset="88113.65">16071 16526 168 0,'0'0'697'0,"0"0"29"0,0 0-49 0,18-4-147 0,-5 2-40 0,2-1-21 0,4 1-19 0,4-1-101 0,4-2-18 16,1 2-95-16,5-1-4 0,1 0-82 0,2 1 10 15,1 0-76-15,1-1 12 0,-2 1-75 0,0 1-44 0,-2 0 52 16,-4 2-303-16,-4 0-131 0,-4 0-95 0,-3 0 86 16,-6 1-315-16,0 0-704 0,-13-1-500 0</inkml:trace>
  <inkml:trace contextRef="#ctx0" brushRef="#br1" timeOffset="88280.19">16269 16660 443 0,'0'0'646'0,"-10"6"-19"16,10-6-138-16,0 0-63 0,0 0-109 0,19 1-16 16,-6-3-53-16,1 0-17 0,4-1-82 0,1-1 6 15,0 2-63-15,3-3 6 0,0 2-98 0,0 0-86 0,1-2-151 16,0 0-175-16,-1 0-176 0,-1-1-602 0,0-1-335 16</inkml:trace>
  <inkml:trace contextRef="#ctx0" brushRef="#br1" timeOffset="88891.01">17576 16138 267 0,'5'-11'508'0,"-1"-1"13"0,-2 2 31 0,-2 10-74 16,1-18-69-16,-1 18-67 0,-6-15-27 0,-1 9-36 15,-4 1-32-15,-2 0-26 0,-6 1 1 0,-3 2-12 0,-3 1-30 16,-3 2 36-16,-2 1-12 0,-1 2-12 15,0 1-25-15,0 3-27 0,1 1-29 0,-1 1-15 0,2 4-17 16,1 1-16-16,2-1-14 0,3 2-13 0,3 0-8 16,1 1-2-16,6-1-9 0,1 0 38 0,4 1-57 15,4-1 41-15,3 1-50 0,3-2 47 0,0 1-66 16,8-1 27-16,3 0-60 0,0 2 9 0,3-5-45 16,2 4 14-16,1-2 153 0,2 1-202 0,-1 0 157 15,1-1-188-15,1 0 9 0,-1 0 6 0,0-1 14 16,-1 0 19-16,0-1 20 0,-1 0 15 0,-1-1 18 15,-4-1 12-15,-2 1 9 0,-1-3 4 0,-2 0 8 16,-3 2 6-16,-3 0 4 0,-3-10 11 0,2 18 182 16,-2-18-162-16,-7 17 8 0,1-7 56 0,-3-2 2 0,-3 0 30 15,0 1-7-15,-4-3 45 0,2 1-16 0,-3-2 56 16,2-2-18-16,-3-1 34 0,1 0 19 0,0-2 20 16,1-2 31-16,-1-1 30 0,3-3 52 0,0-3 44 15,2-1-20-15,1-3-10 0,4-2-7 0,3-2-26 16,4-3-35-16,4-2-34 0,3-2-35 0,7-1-37 15,2-1-32-15,4 0-27 0,4-3-34 0,4-1-28 16,4 0-10-16,2-1-23 0,3 1-53 0,2 0-90 16,0 2-105-16,0 2-124 0,0 2-129 0,0 1-157 0,-1 2-126 15,1 2-173-15,-1 4-26 0,-1 1-221 16,2 2-999-16,-4 3-822 0</inkml:trace>
  <inkml:trace contextRef="#ctx0" brushRef="#br1" timeOffset="90906.55">22146 10168 275 0,'2'12'544'0,"-2"-12"10"0,0 0-23 0,0 0-86 0,0 0-92 0,0 0-64 16,3 10-63-16,-3-10-20 0,0 0-48 0,0 0-28 15,0 0-19-15,-1 11 14 0,1-11-4 0,-6 9 31 0,6-9 6 16,-6 13-3-16,6-13-7 0,-11 14-8 0,6-7-7 16,-1 3-21-16,-1-1-1 0,-2 2-6 15,-1 1 4-15,1 1-14 0,0 2 5 0,0 2 5 0,0 3 3 16,1 2-1-16,0 5 8 0,0 2 7 0,1 4-2 16,0 3-28-16,2 7 40 0,1 8-45 0,-1 6 23 15,1 7 123-15,-2 9-194 0,1 5-2 0,-2 5-33 16,-2 5 35-16,0 5-45 0,-1 7 20 0,-3 6 40 15,1 4-61-15,-4 2 41 0,2 0-46 0,-4 2 37 0,4 2-24 16,-1 1-5-16,1 3 43 0,2-2-33 16,0 1 74-16,2-1-20 0,2 1 13 0,0-1 1 15,2 1 28-15,0 1 140 0,2-1-208 0,0-1-45 0,0 0 48 16,2 1-45-16,-3 2 4 0,2 0 35 16,0-1-47-16,-2 0 46 0,0-4-39 0,0 0 10 0,0-1-8 15,-3-2 37-15,1-1 143 0,-1-5-222 0,-2 0 230 16,0-7-219-16,-1-3-44 0,-1-4 28 0,0-4 42 15,1-2 2-15,-3-4-11 0,1-3 10 0,0-2 2 16,1-5-2-16,0-2 3 0,-2-3-12 0,3-2-26 16,-2-4-37-16,0-2-71 0,1-2 24 0,-1-3 118 0,1-1-250 15,-1-4-36-15,1-2-73 0,-2-3-108 0,1-3-135 16,-1-3-157-16,0-7-299 0,1-1-408 16,-2-5-518-16</inkml:trace>
  <inkml:trace contextRef="#ctx0" brushRef="#br1" timeOffset="92032.43">13819 13229 65 0,'-12'5'403'0,"1"0"153"0,0 1-12 0,1-1 1 0,1-2-37 15,9-3-39-15,-16 7 17 0,16-7 4 0,0 0-19 0,-13 5 2 16,13-5-35-16,0 0 34 0,11-4-76 16,3-1-9-16,2-3-98 0,6-1-16 0,7-1-85 0,5-1 18 15,4 0-95-15,3 0-57 0,4 0-222 0,0 2-161 16,-1-1-145-16,-1 3-238 0,-2 0-256 16,-3 2-1131-16,-2 0-791 0</inkml:trace>
  <inkml:trace contextRef="#ctx0" brushRef="#br1" timeOffset="94414.86">24045 10967 159 0,'6'-9'484'0,"-6"9"79"0,10-12 9 0,-10 12-30 0,10-10-51 0,-10 10-33 0,6-7 21 0,-6 7-29 0,0 0-51 0,7-7-26 16,-7 7-28-16,0 0-24 0,0 0-28 0,0 0-33 16,0 0-38-16,0 0-26 0,0 0-40 0,0 0-36 15,0 0-24-15,0 0-1 0,5 8 24 0,-5-8 28 0,-1 24 23 16,-1-7-24-16,-1 1 37 0,1 3-16 15,-2 2-14-15,-1 1-35 0,0 0-16 0,0 1-19 16,1-1-13-16,0 0-13 0,-1 0-11 0,2-1 4 0,0-1-22 16,1 1-40-16,0-4 37 0,1-1-81 15,1-1-93-15,2-2-184 0,-1-2-98 0,1-2 27 0,2-3-319 16,-4-8-145-16,9 10-296 0,-9-10-700 0,14 0-686 16</inkml:trace>
  <inkml:trace contextRef="#ctx0" brushRef="#br1" timeOffset="95156.99">24340 10987 307 0,'0'0'669'0,"6"-9"36"0,-6 9-27 0,0 0-70 0,4-9-14 0,-4 9-23 0,0 0-59 0,0 0-40 0,0 0-55 16,0 0-46-16,0 0-45 0,0 0-47 0,0 0-46 16,0 0-44-16,0 0-42 0,0 0-24 0,0 0 26 15,0 0 72-15,-4 20 27 0,-1-6 5 0,2 2-22 16,-1 1-18-16,0 3-13 0,-1 2-19 0,3-1-14 15,-3 3-21-15,0-1-22 0,1 0-24 0,1-1-16 16,-1-1-15-16,2 0-11 0,0-1-14 0,-1-1-8 16,2-1-50-16,0-1 13 0,1-2-183 0,0-2-95 15,0-13-181-15,0 20-93 0,0-20 89 0,0 14-285 16,0-14-46-16,0 0-62 0,0 0-226 0,5 9-653 16,-5-9-630-16</inkml:trace>
  <inkml:trace contextRef="#ctx0" brushRef="#br1" timeOffset="95674.6">24592 10953 477 0,'0'0'753'0,"7"4"-45"0,-7-4-125 0,6 10-73 16,-6-10-15-16,7 14-17 0,-7-14-59 0,5 18-49 15,-4-9-31-15,2 4-27 0,-3-2-36 0,3 3-21 0,-2-2-24 16,3 4-29-16,-1-3-36 0,0 1-23 0,-3 0-27 16,2-1-19-16,0-2 117 0,0 0-188 15,3-1 155-15,0-1-188 0,1-2 155 0,-6-7-185 0,10 13-26 16,-10-13 56-16,11 7 144 0,-11-7-197 0,15 2 164 16,-15-2-185-16,15-2 11 0,-15 2 16 0,17-8 1 15,-9 1 5-15,0-1 7 0,1 0 4 0,0-3 4 16,-2 0 11-16,0 0 8 0,0 0-1 0,0 0 6 15,-2-1 9-15,1 2 0 0,-1 1 15 0,2 1 7 0,-7 8 6 16,7-11 1-16,-7 11-9 0,6-7-13 16,-6 7-10-16,0 0-5 0,0 0 6 0,0 0-1 0,14 4-5 15,-14-4 10-15,10 17-8 0,-4-7 10 0,1 4-8 16,1 0 8-16,-1 3-9 0,1 0 4 0,-3-1 2 16,4 1-3-16,-1 0 3 0,2-2 0 0,-1 0-3 15,2-2 148-15,-1-1-173 0,0-1 151 0,1-3-186 16,-2-2 177-16,1 0-185 0,0-3 184 0,-10-3-179 15,19 0 183-15,-9-3-192 0,-1-3 12 0,0-2 17 16,0-2 19-16,-1-2 2 0,-2-4 4 0,4 0 9 16,-8-2 21-16,1-2 11 0,-1 2 13 0,-1-1 23 15,3 0 9-15,-2 0-15 0,-2 1-14 0,2 0-14 16,-2 1-4-16,0 4-5 0,0-3-64 0,-2 2-118 16,2 2-81-16,-2-1-116 0,2 2-195 0,-4 0-188 0,4 11-120 15,-5-17-1011-15,5 17-692 0</inkml:trace>
  <inkml:trace contextRef="#ctx0" brushRef="#br1" timeOffset="96157.18">25366 10939 181 0,'0'0'585'0,"-12"-11"93"0,12 11 37 0,-9-11-68 0,9 11-40 0,-7-11-13 0,7 11-33 16,-11-10-25-16,11 10-21 0,-5-10-21 0,5 10-7 0,0 0-15 15,-6-11-25-15,6 11-2 0,0 0-64 0,0 0-56 16,0 0-48-16,0 0-32 0,0 0-14 0,0 0-52 16,0 0-37-16,0 0-38 0,0 0-29 0,0 0-27 15,0 0-9-15,0 0 1 0,0 0-1 0,2 21-9 16,-2-7 2-16,2 1-4 0,-2 4 0 0,-2 1 1 15,2 1-1-15,-2 1-13 0,2 1 5 0,-1 1-4 16,0-2 2-16,0 1-3 0,1 0-7 0,1-2 13 16,1 1-14-16,2-1 2 0,0-1-11 0,-1-3-65 15,4 0-136-15,-2-3-125 0,1-1-164 0,0-2-83 16,1-2-120-16,-7-9-112 0,9 11-39 0,-9-11-182 0,13 3-1142 16,-13-3-826-16</inkml:trace>
  <inkml:trace contextRef="#ctx0" brushRef="#br1" timeOffset="96408.99">25556 10915 150 0,'0'0'719'0,"2"-14"58"0,-2 14-80 0,0 0-145 0,1-9-90 16,-1 9-53-16,0 0 3 0,0 0 4 15,2 12 14-15,-2-12-29 0,1 22-28 0,2-6 0 16,-1 2-15-16,0 1-13 0,0 2-35 0,0 2 5 0,0 1 16 15,2 2-22-15,0-1-27 0,-2 0-40 0,0 1-50 16,0-1-32-16,1-1-23 0,-1 0-4 0,0-2-40 16,0-2-20-16,0-1-55 0,0-2 9 0,-1-2-164 15,1-2-67-15,0-2-177 0,-2-11-100 0,3 15 68 16,-3-15-326-16,2 10-44 0,-2-10-213 0,0 0-1180 16,9-5-826-16</inkml:trace>
  <inkml:trace contextRef="#ctx0" brushRef="#br1" timeOffset="97048.59">24695 10681 329 0,'-13'-5'484'0,"13"5"-17"0,0 0 5 0,0 0-57 0,-11-4-41 0,11 4-28 0,0 0-16 0,0 0 30 16,0 0-25-16,0 0-25 0,0 0-15 0,0 0-18 16,0 0-23-16,0 0 6 0,0 0-26 0,0 0 18 15,0 0-41-15,17-2 3 0,-3 0-79 0,0 2 12 16,2 0-63-16,4 0 11 0,2 0-72 0,2 0-68 16,1-1 65-16,1 1-343 0,-1-1-171 0,-2 0-162 15,0-1-247-15,-2 0-840 0,-2 1-632 0</inkml:trace>
  <inkml:trace contextRef="#ctx0" brushRef="#br1" timeOffset="98233.39">25738 10707 257 0,'6'-13'541'15,"1"3"44"-15,-3 0 31 0,1 2-42 0,-5 8-37 0,7-13 15 0,-7 13-33 0,5-9-44 0,-5 9-35 16,0 0-99-16,6-7-34 0,-6 7-87 0,0 0-24 16,0 0 108-16,0 0-212 0,9 5-25 0,-9-5 42 0,12 14-22 15,-6-3 58-15,1 2-63 0,0 0 56 16,4 1 144-16,-4-1-156 0,3 1 1 0,0-1 15 0,1-2 8 15,-4 0 7-15,1 0 3 0,2-2 13 0,-4-2 8 16,1 0 20-16,-7-7 31 0,9 8 25 0,-9-8 25 16,9 5 3-16,-9-5-7 0,12 1-17 0,-12-1-15 15,24-6-27-15,-11 0-53 0,3 0 30 0,2 0-49 16,0-4 51-16,3 1-65 0,-2-2-2 0,4-1-11 16,0 1-31-16,-1-1-15 0,0 1-8 0,1-1-21 15,-2 1-10-15,0 0-5 0,-4 2-7 0,0 1-18 16,-3 0-96-16,-3 3-165 0,-11 5-130 0,14-6-250 15,-14 6-174-15,0 0 52 0,0 0-268 0,11 8-43 16,-11-8 88-16,-9 17-180 0,2-7-959 0,-4 1-803 16</inkml:trace>
  <inkml:trace contextRef="#ctx0" brushRef="#br1" timeOffset="99159.17">26666 10988 431 0,'0'0'804'0,"0"0"79"0,0 0-58 0,0 0 34 0,2-12-40 0,-2 12-67 16,2-11-37-16,-2 11-100 0,4-14-62 0,1 6-26 15,1-1-76-15,4 0-69 0,3-1-65 0,5 0-62 16,0-1-53-16,4 2-38 0,1-1-39 0,2 2-20 16,2-1-34-16,-3 3-41 0,1 0-123 0,2 2-121 15,-6 1-148-15,0 1-168 0,-2 2-146 0,-4 2-143 16,-1 1-41-16,-5 2-86 0,-9-5-17 0,6 11-829 16,-6-11-654-16</inkml:trace>
  <inkml:trace contextRef="#ctx0" brushRef="#br1" timeOffset="99281.39">26701 11164 465 0,'0'0'814'16,"19"5"-41"-16,-4-4-157 0,5 0-123 0,2-2-63 15,3 0-130-15,4-1-175 0,-1 0-204 0,3-2-186 16,-2 1-31-16,0-1-450 0,1 1-356 0,-5 0-242 16</inkml:trace>
  <inkml:trace contextRef="#ctx0" brushRef="#br1" timeOffset="100667.1">27317 10737 677 0,'13'-6'755'0,"3"4"-61"0,-3 1-147 0,4 3-113 0,-2 3-34 0,1 3-46 0,-1 0-47 16,3 5-38-16,-1 1-31 0,0 4-33 0,3 0 0 15,-2 4-23-15,4 0-37 0,-1 4 12 0,4 1 3 16,-3 0-28-16,3 2-1 0,0-2-24 0,0 3 3 16,-2-1-29-16,0-1-4 0,-2 2-1 0,0-1-12 15,-4-1-8-15,1 0-1 0,-1-1-10 0,-1-1-8 16,-2-1-11-16,0-1 3 0,-3-3-31 0,0-3 24 0,-2 2-27 16,-2-8 33-16,-1-1-17 0,-6-11 104 15,7 14 39-15,-7-14 132 0,0 0 30 0,0 0 30 16,0 0-102-16,0 0-14 0,14-8 112 0,-10-2-227 0,-1-2-29 15,1-4-18-15,0-1-11 0,-2-2-15 0,4-1-5 16,-2-1-13-16,2-2-1 0,-1-1-9 0,2-2-2 16,-2 0 0-16,3-2-5 0,-2-2-10 0,1-3 11 15,0-1-3-15,0-2-3 0,0-2 1 0,-1-3-3 16,1 0-3-16,-1-3 8 0,2-2-45 0,1 0 52 16,0-1-1-16,-1-1-6 0,2-4-3 0,1 4 7 15,1 1-20-15,-2 3 16 0,-1 5-10 0,0 6 8 0,1 2-11 16,-4 4 10-16,1 6-32 0,-3 3 39 15,0 3-12-15,2 3 10 0,-3 2-15 0,-3 10 12 16,8-14-19-16,-8 14 18 0,12-13-23 0,0 9 17 0,3 0-17 16,6 0 16-16,6 2-10 0,9-1 19 0,7 2 5 15,8 2-13-15,8 1-14 0,6 0 17 0,2 1-9 16,7 2 18-16,0 0-10 0,4-1 18 0,1 3 180 16,2-2-217-16,4 1-2 0,-1 0 4 0,1 2 1 15,-1 0 10-15,-3 1-3 0,-3-1-1 0,-4 2 189 16,-3-2-221-16,-5 1 8 0,-4-2 9 0,-3 0 2 15,-6-1 4-15,-1-1 1 0,-4-1 7 0,-6-2-10 16,-2 0-72-16,-3-3-65 0,-3 0-52 0,-3 0-35 0,-3-2-15 16,-2 0-38-16,-1 1-5 0,-2-2-14 0,-2 1 16 15,-3 1 2-15,-1 1-81 0,-3-1-47 0,-14 2-110 16,22-2-52-16,-22 2-187 0,16-4-891 0,-16 4-599 16</inkml:trace>
  <inkml:trace contextRef="#ctx0" brushRef="#br1" timeOffset="101614.54">27416 9881 107 0,'8'-19'362'0,"-1"3"147"0,-2 3 177 0,-1 3-194 0,-1 0-70 0,-3 10-82 0,4-10-74 0,-4 10-36 16,0 0-51-16,0 0-20 0,0 0 7 0,-9 9 37 15,3 4 40-15,-6 5 27 0,1 5 4 0,0 8-7 16,-5 3-14-16,1 2-2 0,-4 5-3 0,1 8 3 16,0 4 0-16,-4 3-1 0,1 4 0 0,-3 4 0 15,1 4-7-15,1 4-4 0,2 5-62 0,2 8 2 16,0 4-11-16,5 4-59 0,2 2-23 0,3 1-38 0,6 0-156 15,4 0-36-15,6-1-144 0,5-1-104 0,7-6-96 16,9-5-167-16,7-8-141 0,9-7-176 0,7-9-122 16,13-7-315-16,6-7-489 0</inkml:trace>
  <inkml:trace contextRef="#ctx0" brushRef="#br1" timeOffset="103548.11">28435 10687 479 0,'3'13'627'0,"-3"-13"-63"0,-3 19-71 0,1-9-59 0,-3 2-72 0,-1 0-21 0,1-2-11 0,0 0-12 16,-2 0-46-16,2-2 1 0,-2 0-26 0,7-8-18 15,-6 11-32-15,6-11-2 0,-8 7-52 0,8-7 8 16,0 0-17-16,0 0 23 0,-5 7 28 0,5-7 16 16,0 0 23-16,0 0-18 0,0 0-39 0,0 0-35 15,-1-20-28-15,1 20-24 0,3-20-9 0,0 9-18 16,0-1-2-16,2 0-8 0,-2 1 163 0,2 1-176 0,-1 0-52 15,1 0 57-15,-1 3-51 0,3-2 50 0,-2 1-59 16,2-1 62-16,-1 3 140 0,1 0-186 0,-7 6 147 16,12-9-183-16,-12 9 3 0,10-6 155 0,-10 6-177 15,0 0 159-15,0 0-175 0,12-2 162 0,-12 2-163 16,0 0-34-16,5 12 75 0,-5-12 172 0,2 21-183 16,-3-7 12-16,0 4 10 0,-4 1 18 0,2 1 11 15,-3 4 13-15,-1-1 11 0,-1 2 14 0,-2 0 11 16,1 1 19-16,-2-2 4 0,2 2-5 0,-3-2-1 15,1-1 6-15,-1 0-4 0,2-1-6 0,-1-2-4 0,2-4 3 16,3 1 6-16,0-4-7 0,2 0-6 0,0-4-8 16,4-9-6-16,-1 16 3 0,1-16 7 0,2 10 6 15,-2-10-6-15,13 7 0 0,-13-7-15 0,25 1-2 16,-8-2-15-16,4-3-89 0,2 1-151 0,2-4-178 16,2-1-187-16,0-1-146 0,1 0-111 0,-2-3-20 15,0-1-1349-15,-3-1-862 0</inkml:trace>
  <inkml:trace contextRef="#ctx0" brushRef="#br1" timeOffset="103864.47">28640 10451 320 0,'0'0'608'0,"7"-11"-47"0,-7 11-59 0,0 0-97 0,11-5-81 16,-11 5-35-16,9 8-6 0,-9-8 20 0,11 15-29 15,-6-5-24-15,2 2-25 0,-3 1-8 0,2 1-14 16,-1 1-32-16,0 0-5 0,-1 0-18 0,3 0 8 16,-2-2-7-16,-1 1-4 0,1-3-1 0,-2-1 3 15,0 0-1-15,-3-10 3 0,4 12-9 0,-4-12 88 16,0 0-7-16,6 9 100 0,-6-9 227 0,0 0-144 16,0 0-9-16,0 0-81 0,13-7-68 0,-7 1-47 15,3-1-42-15,4-2-32 0,2-1-29 0,-4 0-23 16,3-1-16-16,3-1-26 0,2 1-60 0,0 2-94 0,1 2-102 15,-2-3-113-15,2 4-119 0,-2 1-131 0,0 3-134 16,-1 2-60-16,-2 1-135 0,-3 0-261 0,-1 4-638 16,-11-5-665-16</inkml:trace>
  <inkml:trace contextRef="#ctx0" brushRef="#br1" timeOffset="104047.86">28763 10876 847 0,'0'0'809'0,"0"0"-96"16,12 3-156-16,0-7-77 0,3 3-67 0,3-3-70 15,1 1-69-15,3-2-53 0,2 3-48 0,1-1-31 16,0 1-41-16,0-1-33 0,0 1-97 0,0 1-100 16,-3-1-99-16,-2 1-114 0,-3-2-84 0,-1 0-98 15,-3-1-106-15,0-1-539 0,-13 5-311 0</inkml:trace>
  <inkml:trace contextRef="#ctx0" brushRef="#br1" timeOffset="104249.09">29048 10719 301 0,'-9'-16'704'16,"0"0"53"-16,2 3-32 0,1 4-78 0,3 0-2 15,3 9-82-15,-6-10-99 0,6 10-93 16,0 0-65-16,0 0-60 0,0 0-4 0,0 0 47 0,0 0-6 16,-5 16 32-16,6-2 104 0,1 2-200 0,0 3-24 15,0 2-37-15,1 2-33 0,-1 0-17 0,0 1-22 16,0 0-17-16,-1 1-17 0,0-1-7 0,-1-1-11 15,0 0-54-15,0-1-90 0,-1-3-90 0,0 0-88 16,-1-3-83-16,2-1-23 0,-1-2-91 0,0-2-94 16,1-11-17-16,-1 17 80 0,1-17-403 0,0 0-654 15,6 8-560-15</inkml:trace>
  <inkml:trace contextRef="#ctx0" brushRef="#br1" timeOffset="104597.21">29353 10743 208 0,'0'0'698'0,"0"0"28"16,0 0-54-16,-14 3-68 0,6 5-25 0,0-4-8 16,-1 7-66-16,0 1-46 0,0 3-31 0,1 0-31 15,1 0-51-15,1 3-44 0,1-1-51 0,2 2-44 0,2 0-43 16,1-1-31-16,3 1-24 0,0-3 3 15,3-1-27-15,0-1-6 0,1-2-22 0,2-2 5 0,3-2-17 16,-1-2 1-16,4-2-13 0,-1-2 4 0,3-2-18 16,-2-2-9-16,1-2 9 0,-1-2-24 0,-1-1-1 15,-3-3-21-15,0-1-13 0,-1-2-11 0,-5-1-6 16,-1-1-1-16,-3-2-16 0,-2 3-16 0,-3-3-24 16,-1 2-15-16,-5-5-24 0,-2 5-29 0,-1 1-19 15,-1 2-54-15,0 0-46 0,0 3-84 0,1 0-113 16,1 2-116-16,1 2-203 0,11 5-763 0,-17-7-562 15</inkml:trace>
  <inkml:trace contextRef="#ctx0" brushRef="#br1" timeOffset="104879.46">29568 10611 205 0,'0'0'858'0,"0"0"33"0,0 0-134 0,4-10-153 16,-4 10-58-16,0 0-121 0,0 0-61 0,0 0-24 16,5 10 6-16,-5-10-7 0,5 15-18 0,-2-4-76 15,1 1 16-15,0 0-31 0,1 0-20 0,0 0-21 0,1-1-8 16,1-3-6-16,-2 1 7 0,0-1-10 0,-5-8 2 16,9 10 6-16,-9-10 8 0,10 6 28 15,-10-6 5-15,14 0-13 0,-14 0-28 0,21-6-37 0,-9 1-2 16,1-2 0-16,0 0-43 0,1-2-19 0,1 0-14 15,0-1-13-15,1 0-20 0,-2-1-9 0,2 2-3 16,-2 1-23-16,0-3-112 0,-1 5-123 0,0 0-114 16,-3-1-165-16,-1 2-147 0,-9 5-183 0,13-5-83 15,-13 5-223-15,0 0-949 0,0 0-795 0</inkml:trace>
  <inkml:trace contextRef="#ctx0" brushRef="#br1" timeOffset="105297.16">29823 10973 406 0,'0'0'857'0,"0"0"39"0,0 0-140 0,-12-3-38 0,12 3-58 0,0 0-73 0,0 0-59 16,0 0-122-16,9-5-15 0,1 2-124 15,2 1-71-15,3-3-35 0,2 3-44 0,0-1-83 0,2 1-122 16,1 0-76-16,-2-2-97 0,0 1-93 0,-1 0-86 16,-4 0-76-16,-1-1-57 0,-1 1-87 0,-11 3-130 15,14-10-477-15,-14 10-416 0</inkml:trace>
  <inkml:trace contextRef="#ctx0" brushRef="#br1" timeOffset="105486.14">29979 10849 421 0,'0'0'742'0,"-6"-13"48"0,6 13-75 16,0 0-97-16,-4-12-3 0,4 12-100 0,0 0-59 15,0 0-89-15,0 0-57 0,0 0-21 0,0 0 70 16,-6 9 21-16,6-9 14 0,-3 20-26 0,1-7 25 16,-1 0-32-16,1 2-14 0,-3-1-71 0,2 4-30 0,-1-1-57 15,-1 1-20-15,1-3-53 0,0 2-8 0,1 1-34 16,-1-3-11-16,1 1-121 0,3-1-106 15,-1-1-149-15,2-2-105 0,2-1-107 0,-1-2-98 0,1 0-73 16,-3-9-89-16,8 13-141 0,-8-13-295 0,7 8-378 16,-7-8-570-16</inkml:trace>
  <inkml:trace contextRef="#ctx0" brushRef="#br1" timeOffset="105829.88">30339 10692 93 0,'8'-9'722'0,"-8"9"115"0,0 0-84 16,0 0-161-16,0 0-81 0,0 0-38 0,0 0 47 16,-3 9-2-16,-3 1 5 0,-1 1-23 0,-2 4-38 15,-2 1-20-15,0 1-41 0,-1 2-14 0,2 2-1 16,-1 1-71-16,0 1-13 0,2-1-61 0,2 1-27 0,2 0-52 16,3-1-18-16,1 3-40 0,2-3-3 0,2-2-40 15,2-2 7-15,2-2-48 0,4-3-96 0,0 1-152 16,1-2-149-16,4-4-194 0,0-1-180 0,2-2-167 15,-2-4-152-15,5-1-1267 0,-6-1-1003 0</inkml:trace>
  <inkml:trace contextRef="#ctx0" brushRef="#br1" timeOffset="105985.77">30476 11005 291 0,'0'0'810'16,"0"0"30"-16,3-11-132 0,-3 11-135 0,0 0-51 15,10-8-112-15,-10 8-81 0,10-5-71 0,-10 5-66 16,17-7-112-16,-7 4-145 0,-10 3-166 0,24-5-182 16,-13 1-228-16,4-1-839 0,-4 2-519 0</inkml:trace>
  <inkml:trace contextRef="#ctx0" brushRef="#br1" timeOffset="106219.59">30710 10847 310 0,'0'0'802'0,"2"-12"67"0,-2 12-59 0,0 0-44 16,2-12 29-16,-2 12-59 0,0 0-28 0,0 0-59 16,0 0-45-16,0 0-68 0,0 0-28 0,0 0-123 15,0 0-61-15,0 0-8 0,-5 7 101 0,3 4-4 16,-2 1-30-16,2 2-38 0,-1 2-47 0,1 1-44 16,0 0-55-16,0 1-35 0,1 0 4 0,1 0-67 15,-3-2-20-15,3 1-16 0,-1-3-18 0,2-2-88 16,2 1-137-16,-3-13-128 0,0 21-181 0,0-21-191 15,3 16 26-15,-3-16-378 0,4 11-135 0,-4-11-19 0,0 0-1302 16,16 1-1176-16</inkml:trace>
  <inkml:trace contextRef="#ctx0" brushRef="#br1" timeOffset="106514.27">30858 10649 442 0,'-1'-12'986'0,"1"12"31"0,-3-18-164 0,3 18-41 16,0 0-186-16,2-17-118 0,-2 17-130 0,0 0-50 15,0 0-47-15,10 15 8 0,-3-2-29 0,4 7-12 16,1 4-31-16,1 3-4 0,1 3-23 0,0 4-6 16,-1 1-26-16,0 0-6 0,-2-2-17 0,-3 0-9 0,-3 1-12 15,-1-4-19-15,-3-1-16 0,-3 1-7 0,-1-3-13 16,-3-3-15-16,-2-1-6 0,-3-3 1 15,0-2-12-15,-1-2-9 0,-2-3-79 0,0-3-129 0,0-4-159 16,3 0-132-16,-2-4-127 0,13-2-106 0,-19-3-157 16,10-4-273-16,3-1-708 0,1-1-682 0</inkml:trace>
  <inkml:trace contextRef="#ctx0" brushRef="#br1" timeOffset="106795.9">30978 10619 146 0,'0'0'697'0,"7"-11"38"0,-7 11-79 0,9-4-139 15,-9 4-104-15,12 2-32 0,-12-2-49 0,15 7-24 16,-9 0-27-16,1 1-21 0,0 1-23 0,1 1-38 16,-1 0-24-16,0 1-21 0,0-1-20 0,-2-1-12 15,1 1-1-15,-1-3 4 0,-5-7 42 0,11 12-10 16,-11-12 61-16,7 7 50 0,-7-7 81 0,0 0 1 0,13-2 18 15,-13 2-74-15,17-13-21 0,-6 6-44 0,2-3-3 16,0-2-31-16,1 0-16 0,0-1-51 16,2 1-12-16,0-1-37 0,0 2-2 0,-2 0 158 0,2 2-233 15,-2 1 163-15,-2-1-308 0,-1 3-119 0,-1 0-152 16,-2 1 85-16,-8 5-344 0,13-6-174 0,-13 6-53 16,0 0-109-16,0 0-208 0,0 0-514 0,0 0-628 15</inkml:trace>
  <inkml:trace contextRef="#ctx0" brushRef="#br1" timeOffset="107202.13">31304 9911 415 0,'-4'-14'823'0,"1"2"68"0,3 12-97 0,-2-17-51 0,2 17-73 0,0 0-119 15,4-12-117-15,-4 12-101 0,0 0-49 16,21 2-52-16,-9 8 23 0,4 3-3 0,1 4 5 0,3 4-26 15,1 7 10-15,-1 5 43 0,1 5 22 0,-2 5 36 16,-2 4-5-16,-1 3 4 0,-5 4-23 0,-3 1-31 16,-1-2-29-16,-7 1-27 0,-2 1-37 0,-6-2-23 15,-3 1-34-15,-5 1-16 0,-3-2-23 0,-5 0-8 16,-2 0 173-16,-4 0-224 0,-2 0 138 0,-1-1-209 16,0 0 71-16,-1-2-320 0,2-2-114 0,1 1-99 15,3-3-101-15,2-5-111 0,4-1-82 0,3-3-82 0,4-5 7 16,4-2 67-16,4-4-486 0,5-7-474 0,2-4-641 15</inkml:trace>
  <inkml:trace contextRef="#ctx0" brushRef="#br1" timeOffset="107614.6">31901 9783 478 0,'0'0'687'0,"8"-5"-53"16,-8 5-106-16,0 0-104 0,0 0-72 0,0 0-39 15,0 0-18-15,0 0 164 0,9 12-162 0,-9-12-24 0,6 21 11 16,-3-6-46-16,-1 3 35 0,1 3-73 16,-1 1-35-16,0 1-1 0,0-1 26 0,-1 1-65 15,0-2 66-15,0-2-46 0,1-3-2 0,-1-1 24 0,0-5 68 16,-1-10 31-16,3 16 149 0,-3-16 41 0,3 10 80 16,-3-10-34-16,15-2-69 0,-2-5-96 15,8-2-64-15,4-3-57 0,4 0-43 0,2-1-46 0,2-2-25 16,1-1-10-16,1 1-72 0,2-1 218 0,2 3-278 15,-2 0-86-15,-1 2-107 0,-1 3-115 0,-1 2-129 16,-1 1-109-16,-2 3-111 0,-2 3-98 0,-2 3 22 16,-1 3-231-16,-4 0-168 0,-3 3-934 0,-4 2-799 15</inkml:trace>
  <inkml:trace contextRef="#ctx0" brushRef="#br1" timeOffset="108516">26434 12691 772 0,'0'0'946'0,"0"0"-119"0,0 0-172 0,9-6-74 0,0 3-101 0,4-3-112 0,3 0-68 16,0-2-74-16,6 1-58 0,1 0-84 0,2-1-57 16,-1 2-50-16,1 1-45 0,0-1-39 0,0 2-33 15,0 1-42-15,-6 2-36 0,-1 0-45 0,-4 1-60 16,-14 0-52-16,16 3 5 0,-16-3 22 0,-2 11 18 16,-5-4-2-16,-7 1-25 0,-1 2-9 0,-2-1 13 15,-3 1 135-15,0 1 102 0,0 0 192 0,-1 2 88 16,4-1 33-16,-1-1 26 0,2 0 10 0,7 1-9 0,-4-3 3 15,4-2-7-15,-1 0-13 0,10-7-8 16,-9 8 7-16,9-8 38 0,0 0 15 0,5 9-40 16,-5-9-33-16,29 0-56 0,-8-2-90 0,4 0-178 0,6-3-137 15,1 0-145-15,5-2-102 0,1-3-162 0,6-2-249 16,-2-3-110-16</inkml:trace>
  <inkml:trace contextRef="#ctx0" brushRef="#br1" timeOffset="110624.36">27549 12414 115 0,'6'-11'475'0,"-6"11"108"0,9-12 13 0,-9 12-42 0,4-8-54 0,-4 8-25 0,0 0 2 15,6-9-46-15,-6 9-67 0,0 0-47 0,0 0-63 16,0 0-45-16,0 0-46 0,0 0 3 0,0 0-1 16,-1 12 49-16,1-12 20 0,-7 21-4 0,3-6-15 0,1 2-21 15,-1 1-20-15,2 2-25 0,-2 0-15 0,1 0-16 16,1 0-19-16,2-1-22 0,0-2-14 0,2 0-14 16,3-3-10-16,-1-1-3 0,3 0-3 0,2-3-1 15,2-2-6-15,4-1-26 0,2-3-68 0,2-1-55 16,0-3-30-16,1-1-32 0,0-1 39 0,0-3 23 15,-2 2 26-15,-2-5 15 0,-1-5 34 0,1 2 0 16,-5-1 18-16,7-2-4 0,-13 0 43 0,3 0 26 16,0 0 66-16,-4 1 32 0,-1 0 38 0,-1 2 36 15,-2 11 65-15,2-17 30 0,-2 17-11 0,2-11-62 16,-2 11-28-16,0 0-68 0,0 0-7 0,0 0 8 0,-4 16 80 16,1-2 7-16,-1 5 16 0,-1 0-15 15,1 4-11-15,1 0-32 0,-1 3-55 0,2 0-12 16,2 2-21-16,-2 0-14 0,-1-1-16 0,1 0-12 0,1 1-11 15,-2-2-13-15,1-2-49 0,0-2-91 0,1 0 26 16,-2-3-311-16,2-2-145 0,0-3 38 0,1-14-358 16,-2 21-173-16,2-21 7 0,2 12-197 0,-2-12-875 15,0 0-796-15</inkml:trace>
  <inkml:trace contextRef="#ctx0" brushRef="#br1" timeOffset="111081.1">28155 12694 135 0,'-13'0'638'0,"-1"0"89"0,14 0-35 0,-21 0-96 0,21 0-55 0,-18 0-11 0,18 0-9 16,-18 2-49-16,18-2-41 0,0 0-50 0,0 0-54 16,0 0-34-16,0 0-36 0,0 0-20 0,0 0-31 15,0 0-29-15,17 2-24 0,-2-2-21 0,3-1-20 16,4 0-18-16,2-1-25 0,0 1-74 0,0-1 44 0,-1 1-94 16,1-2-96-16,-3-1-59 0,1 0 116 0,0 0-254 15,-3 0-59-15,-2-1-65 0,-2 0-44 0,-2-1-32 16,-3 1-28-16,-3-1-22 0,-7 6-6 0,9-12-15 15,-9 12-459-15,-6-15-217 0</inkml:trace>
  <inkml:trace contextRef="#ctx0" brushRef="#br1" timeOffset="111281.29">28343 12532 259 0,'-2'-11'608'0,"-5"1"69"0,7 10 24 0,-6-14-64 16,6 14-24-16,-3-10-29 0,3 10-79 0,0 0-30 0,0 0-86 16,0 0-31-16,0 0-17 0,0 0 39 15,0 0 72-15,-4 16 6 0,4-3 65 0,-2 4-34 0,2 2-4 16,-3 2-41-16,0 2-31 0,0-1-43 0,-2 2-56 15,2 0-42-15,-2 0-52 0,0-2-42 16,2 1-33-16,-2 0-29 0,1-3-27 0,0 0-21 0,3-2-80 16,1-2-49-16,0-2-120 0,0-1-148 0,1-1-97 15,-1-12-131-15,5 19-139 0,-5-19-128 0,8 11-159 16,-8-11-23-16,12 7-225 0,-12-7-901 0,18 2-809 16</inkml:trace>
  <inkml:trace contextRef="#ctx0" brushRef="#br1" timeOffset="111829.8">28821 12596 587 0,'5'-7'809'0,"-5"7"2"15,7-12-112-15,-7 12-39 0,4-10-31 0,-4 10-57 16,0 0-31-16,0 0-57 0,0 0-50 0,3-8-41 16,-3 8-33-16,0 0-58 0,0 0-38 0,0 0 10 15,0 0-34-15,0 0-66 0,0 0-24 0,0 0-32 0,0 0-3 16,0 0-31-16,0 0 9 0,0 0-16 0,0 0 11 16,0 0-5-16,0 0 14 0,0 0-23 0,0 0 8 15,0 0-14-15,0 0 16 0,0 0-24 0,0 0 27 16,0 0-12-16,-9 6 22 0,9-6-18 0,0 0 10 15,-9 6-21-15,9-6 13 0,0 0-29 0,-9 6 11 16,9-6-22-16,0 0 10 0,-12 7-30 0,12-7 17 16,-7 6-20-16,7-6 15 0,-6 8-15 0,6-8 12 15,-9 13-10-15,9-13 14 0,-11 16-4 0,5-8 16 0,-1 4-22 16,0-2 17-16,1 3-20 0,0 0 1 16,0 1-6-16,1 1 8 0,-1 1-20 0,1 0 10 15,3 0-8-15,1 0-5 0,1-2-1 0,2-1 0 0,1-1 7 16,3-2-3-16,1-2-5 0,2-2 0 15,4-1-13-15,3-3-34 0,3-1-33 0,1-3-23 0,2-2-8 16,2-2 11-16,-2 0 19 0,1-3 15 0,-1-2 14 16,-2-1 31-16,-1-2-7 0,-1-2 20 0,-3 0-17 15,-2-2 22-15,-2 0-9 0,-3-1 19 0,0 1-23 16,-5-1 20-16,-1 0-14 0,-3 2 11 0,-2-1-12 16,-4 3 10-16,-1-2-28 0,-1 3-57 0,-5-1-100 15,2 3-69-15,-1 1-112 0,-1 1-127 0,1 3-111 16,1 3-166-16,2 1-80 0,10 3-103 0,-20 3-192 15,20-3-556-15,-14 7-616 0</inkml:trace>
  <inkml:trace contextRef="#ctx0" brushRef="#br1" timeOffset="112300.23">29195 12771 333 0,'0'0'966'0,"0"0"65"0,0 0-145 0,11-2-29 0,-11 2-135 0,10-5-99 0,-10 5-107 0,16-8-71 15,-3 3-92-15,1 0-60 0,4-1-68 0,2-1-32 0,2 1-38 16,2-2-41-16,0 0-129 0,0 1-9 0,0-3-119 16,0 1-60-16,-2 1-35 0,-2-1-56 0,-1 0-50 15,-4 1-51-15,-1 0-53 0,-4 1-51 0,-2 0-3 16,-2-1-15-16,-6 8 23 0,2-12 55 0,-2 12 122 15,-10-13 67-15,4 7 101 0,-1-1 102 0,-2 1 83 16,9 6 67-16,-16-13 63 0,9 6 68 0,0 0 61 16,-2 0 110-16,4 0 43 0,5 7 40 0,-11-9 45 15,11 9-13-15,-6-8 13 0,6 8-13 0,-11-4 13 16,11 4 27-16,0 0 17 0,0 0-51 0,0 0-40 16,0 0-82-16,0 0-61 0,0 0-68 0,0 0 29 0,-7 12 66 15,2 0 13-15,-1 3-36 0,-2 2-22 0,1 1-36 16,-1 2-29-16,0 1-37 0,0 1-35 0,0 1-36 15,1-1-26-15,0 2-27 0,2-2-19 0,-1-1-13 16,2 0-19-16,0-1-166 0,1-2-43 0,2-1 48 16,0-2-294-16,1 0-104 0,2-2-105 0,-3-1-64 15,1-12-116-15,8 16-114 0,-8-16-154 0,16 8-114 16,-16-8-112-16,21-3-1026 0,-7-1-980 0</inkml:trace>
  <inkml:trace contextRef="#ctx0" brushRef="#br1" timeOffset="112487.83">29876 12551 973 0,'0'0'1184'0,"12"-9"-189"15,-12 9-69-15,0 0-100 0,9 5 5 0,-9-5-53 16,-2 19-30-16,0-5-4 0,0 2-35 0,-1 2-88 16,1 1-93-16,2 1-80 0,0 0-76 0,-1 1-83 15,1-1-56-15,0-1-46 0,-1-1-43 0,2-2-170 16,-2 0-236-16,0-1-257 0,1-2-272 0,0-1-68 0,0-12-553 15,-7 22-158-15,7-22-841 0,-3 17-1091 0</inkml:trace>
  <inkml:trace contextRef="#ctx0" brushRef="#br1" timeOffset="113098.02">27038 13901 737 0,'0'0'939'0,"0"0"-112"0,0 0-169 0,13-10-71 0,-1 6-118 0,6-1-85 0,0-2-69 0,7-2-50 0,2 1-47 15,2 0-48-15,3 2-27 0,1-1-36 0,-1-3-31 16,1 2-70-16,-3 3-70 0,-1 0-91 0,-7 3-100 15,-4-2-128-15,-3 3-146 0,-15 1-186 0,18 6-822 16,-18-6-542-16</inkml:trace>
  <inkml:trace contextRef="#ctx0" brushRef="#br1" timeOffset="113240.13">27131 14157 107 0,'12'-5'540'0,"3"-1"54"0,4-1-41 15,2-2-118-15,4 0-91 0,4-1-67 0,0-1-59 16,4 0-82-16,-1-1-51 0,2 1-98 0,-1 2-105 16,1 0 28-16,-2 1-433 0,-1 1-551 0,-2 4-213 15</inkml:trace>
  <inkml:trace contextRef="#ctx0" brushRef="#br1" timeOffset="114064.3">28289 13652 189 0,'-5'-12'621'0,"5"12"51"0,0 0-27 0,-8-6-81 0,8 6-57 0,0 0 45 16,0 0-19-16,-13 1-11 0,13-1-15 0,0 0-32 15,-12 5-34-15,12-5-34 0,0 0-21 0,-8 7-30 0,8-7 11 16,0 0-23-16,0 0-17 0,0 0-16 0,0 0-6 15,0 0-7-15,0 0-14 0,4 10-12 0,-4-10-24 16,16 0-38-16,-3 0-29 0,6-1-39 0,0-1-28 16,5 0-27-16,2 0-2 0,0-2-36 0,3 4-32 15,-1-3-79-15,2 0-65 0,-3 2-75 0,-3-3-90 16,-2 2-73-16,-1 2-94 0,-5-1-85 0,-2-1-59 16,-14 2-55-16,17-1 127 0,-17 1-232 0,0 0-34 0,0 0-74 15,0 0-107-15,0 0-543 0,-25 0-540 16</inkml:trace>
  <inkml:trace contextRef="#ctx0" brushRef="#br1" timeOffset="114670.29">28249 13685 201 0,'0'0'733'0,"0"0"58"0,0 0-63 0,0 0-108 15,0 0 0-15,4 10-29 0,-4-10-43 0,0 0-72 16,9 6 6-16,-9-6-87 0,5 7 18 0,-5-7-62 15,5 14 14-15,-5-14 0 0,4 22-41 0,-4-9-43 0,0 3-45 16,-1 0-39-16,1 2-36 0,-2-2-37 16,0 3-21-16,-2-2-22 0,2 1-12 0,-1-1-19 15,0-1-8-15,-1-1-4 0,0-1-18 0,2-2-21 0,0-1-48 16,2-11-25-16,-2 15-51 0,2-15-44 16,0 0-41-16,-2 14-21 0,2-14-7 0,0 0-3 0,0 0 0 15,19 0 19-15,-19 0 3 0,16-8 72 0,-4 2 7 16,-1-1 36-16,1 0 5 0,0 3 39 0,-1-2-2 15,0-1 21-15,1 2-4 0,-3 2 37 0,2-1-8 16,1 2 46-16,-12 2-4 0,24 0 9 0,-24 0 9 16,24 2 4-16,-9 2 12 0,-2-1 20 0,2 4-37 15,0 1 50-15,-2 2-11 0,0 0 1 0,1 3 11 16,-3-1 17-16,-2 3 2 0,0 1 46 0,-3-1-53 16,-3 1-11-16,-1 1 14 0,-2 0-6 0,-2 1 11 0,-2 0 7 15,-6-3-24-15,2 3 2 0,-3-1 0 0,-4 0 12 16,-2-2-1-16,-4-1 11 0,0-2 2 0,-2 1-8 15,-2-1-7-15,2-1-5 0,-4-2 3 0,3-2-8 16,1-2-11-16,0-1-14 0,1-3-12 0,5-1-9 16,1-1-8-16,3-4-8 0,0-2-1 0,4-1-2 15,-1-1-12-15,6-1 0 0,0-2-4 0,3 1-6 16,2-2 2-16,1 1-12 0,2 0 1 0,0 1-4 16,1 1 0-16,1-1 1 0,-1 4-4 0,1 0 2 15,-6 7-3-15,12-11 6 0,-12 11-8 0,9-6 6 16,-9 6 33-16,0 0-35 0,12-2 6 0,-12 2 14 0,8 10 40 15,-3-3 22-15,-1 4-3 0,0 0-2 0,-2 2-3 16,0 0-2-16,-2 2-5 0,0 0-9 0,-2 0-8 16,-2 1-9-16,1-2-11 0,0-1-22 0,-2 1-120 15,1-1-143-15,-4 0-175 0,4-4-198 0,0-1-217 16,-1 1-282-16,5-9-192 0,-13 12-1101 0,13-12-1099 16</inkml:trace>
  <inkml:trace contextRef="#ctx0" brushRef="#br1" timeOffset="117495.42">12927 11514 396 0,'0'0'628'0,"-10"7"-27"0,10-7-90 0,0 0-82 0,-11 5-91 0,11-5-30 0,0 0-12 0,-11 7 0 0,11-7-33 0,0 0 14 16,-9 7-30-16,9-7 13 0,0 0-41 0,0 0-6 16,0 0-17-16,0 0-11 0,0 0-11 0,-7 6 3 15,7-6-10-15,0 0 7 0,0 0 176 0,0 0-197 16,0 0 173-16,0 0-175 0,-2 10 28 0,2-10 22 15,0 0 21-15,0 0 13 0,6 8 20 0,-6-8 11 16,13 2 0-16,-13-2-16 0,21 1-24 0,-5-1-36 16,0-1-31-16,4 0-28 0,1 0-25 0,0-2-17 0,2 1-21 15,0-1-18-15,-1 2-1 0,0-1-15 16,-1 0-10-16,-1 0-3 0,0 1 0 0,-2 0-5 16,-2 0-5-16,0-1-4 0,-3 2-1 0,-13 0-5 0,20 0 10 15,-20 0 150-15,14-1-215 0,-14 1-51 0,0 0-58 16,0 0-73-16,11-2-90 0,-11 2-115 0,0 0 76 15,0 0-345-15,0 0-112 0,0 0-58 0,-2-13-165 16,2 13-172-16,0 0-495 0,-9-7-618 0</inkml:trace>
  <inkml:trace contextRef="#ctx0" brushRef="#br1" timeOffset="118208.66">14256 11361 95 0,'0'0'392'0,"0"0"139"0,0 0-41 0,-11 1-26 0,11-1-38 0,0 0-53 0,0 0-8 16,-14 3 0-16,14-3-7 0,0 0-6 0,-12 2-11 0,12-2-15 16,0 0-11-16,0 0-14 0,-15 3-26 15,15-3-13-15,0 0-21 0,0 0 1 0,0 0-36 0,0 0-23 16,0 0 208-16,0 0-216 0,17 1-39 0,-17-1 19 15,27-3-64-15,-12 2 16 0,3-2-52 0,2 0 20 16,3 1-37-16,2-2 39 0,-3 2 177 0,2-3-202 16,1 1 179-16,-2 3-192 0,1-1 165 0,-2 0-210 15,-1 0 0-15,-2 1-4 0,-3 0 5 0,-2 0-2 16,-2-1-3-16,-12 2-17 0,18-1-37 0,-18 1-41 16,11-1 111-16,-11 1-303 0,0 0 69 0,8-7-353 15,-8 7-102-15,0 0-195 0,-2-12-285 0,2 12-832 0,-9-8-745 16</inkml:trace>
  <inkml:trace contextRef="#ctx0" brushRef="#br1" timeOffset="119174.01">14139 13006 108 0,'0'0'635'0,"-17"1"146"0,17-1-48 0,-17 0-128 0,17 0-72 0,-14 1-32 0,14-1-54 0,0 0-33 15,-17 0-29-15,17 0-25 0,0 0-7 0,0 0-31 16,0 0 3-16,0 0-43 0,0 0 31 0,0 0 127 0,0 0-203 16,18-3 153-16,-18 3-235 0,25 0 157 15,-7-1-223-15,2 0-93 0,0 1 74 0,5-2-45 0,-2 1 14 16,3-2-82-16,-3 1-57 0,1 0-106 0,-1-1-111 16,0-2 54-16,-3 2-360 0,-4-2-110 0,-1 1-207 15,1 1-344-15,-5 0-475 0,-11 3-639 0</inkml:trace>
  <inkml:trace contextRef="#ctx0" brushRef="#br2" timeOffset="124079.6">14708 11055 649 0,'0'0'636'0,"2"-11"-29"0,-2 11-124 0,0 0-74 0,0 0-73 0,2-11-3 0,-2 11-37 0,0 0-23 0,0 0-31 0,0 0-1 16,0 0-24-16,0 0-7 0,0 0-22 0,0 0-4 15,0 0-8-15,0 0-9 0,0 0-20 0,0 0-16 16,0 0-28-16,0 0-19 0,0 0-24 0,0 0-13 16,0 0-7-16,0 0-2 0,9 6-4 0,-9-6 0 15,6 14 4-15,-6-14-4 0,7 15-4 0,-7-15-3 0,9 14 7 16,-2-9 4-16,-7-5 17 0,5 9 15 0,-5-9 20 15,0 0 25-15,8 7 35 0,-8-7 29 0,0 0 32 16,14 0 42-16,-14 0-6 0,18-7-20 0,-2-2-26 16,1 0-28-16,2-5-19 0,5-2-18 0,1-2-5 15,1-2-19-15,-1-3-10 0,2 0-15 0,1-2-11 16,-1 0-16-16,0 0-11 0,2 0-52 0,-1 1 41 16,-2-1-48-16,0 3 43 0,1 0-56 0,-3 2-31 15,-2 4-100-15,-4 1-132 0,-1 2-143 0,-6 3-144 16,-1 2-135-16,-3 3-57 0,-7 5-187 0,9-6-305 15,-9 6-485-15,0 0-633 0</inkml:trace>
  <inkml:trace contextRef="#ctx0" brushRef="#br2" timeOffset="124674.68">15307 12607 244 0,'0'0'682'0,"0"0"-6"0,0 0-99 0,0 0-113 0,0 0-103 0,0 0-50 0,2 12-22 0,-2-12-28 0,7 15-38 0,-2-6-17 0,2 2-32 15,0-1-10-15,-1 1-20 0,3 1 5 16,1-1 14-16,-2 1 10 0,1-1 21 0,2 0 10 15,-2-1 9-15,0-2-10 0,3-3 47 0,-3 1-50 0,2-3 58 16,1-1-33-16,-12-2 40 0,25-2-35 0,-9-1 30 16,1-3-36-16,2-2-67 0,1 0 8 0,3-2-24 15,-1-2-55-15,2 1-17 0,0-2-34 0,0 0-86 16,-2 1-98-16,1-1-122 0,0 1-119 0,-3 1-89 16,-4 0-81-16,2 2-167 0,0 0-189 0,-2 2-151 15,-1 1-565-15,-2 0-582 0</inkml:trace>
  <inkml:trace contextRef="#ctx0" brushRef="#br2" timeOffset="126564.63">16626 11691 229 0,'0'0'481'0,"-20"1"6"0,20-1-28 0,-11 2-42 0,11-2-59 0,0 0-51 0,0 0 1 0,0 0 28 0,0 0 33 15,0 0-19-15,0 0-21 0,19-1-21 0,1 0-26 16,5 0-30-16,3 0-41 0,2-2-43 0,4 2-35 16,2-1-22-16,0 0-29 0,1 2-47 0,2-3-109 15,-1 2-170-15,-3-1-239 0,1 1-302 0,1-2-1009 16,-10 0-654-16</inkml:trace>
  <inkml:trace contextRef="#ctx0" brushRef="#br2" timeOffset="136970.54">22720 15847 27 0,'13'-16'503'0,"-1"0"221"0,-2 1 69 0,1-1-84 16,-3 2 15-16,0 1-71 0,-1 1 13 0,-3 1-102 0,-4 11-42 15,5-15-68-15,-5 15-76 0,0-13-75 0,0 13-71 0,-8-7-45 16,8 7-22-16,-20-6-35 0,7 6 28 0,-5 1-46 16,-1 2 61-16,-3 0-41 0,-2 2 56 0,0 1-53 15,1 1 55-15,-2 2-69 0,0 1 36 0,0 0-71 16,2 3 38-16,0-1-65 0,1 2-13 0,3 0-11 15,2-1-5-15,1 1-7 0,3-2-17 0,4 3 3 0,0-4-6 16,5 0 3-16,2 1-6 0,2-12 3 16,5 23 5-16,3-12 0 0,5 1-11 0,4 0 15 15,2-1-3-15,6 2-6 0,1 0 3 0,2 0-1 0,0 2 2 16,0-3-6-16,-3 3 7 0,2-1-15 0,-4 3 6 16,-2-2-2-16,-3 1-5 0,-1-1-9 0,-5-1 2 15,-2 1-19-15,-4 0 28 0,-3 1 3 0,-3-1-4 16,-3 1 6-16,-3 0-2 0,-3-2-14 0,-2 1 72 15,-5-2-30-15,-1-1 22 0,-3 0-41 0,0-2 43 16,-6-2-49-16,0-2 52 0,-1 0-50 0,-2-4 46 16,-1 0-49-16,1-2 52 0,1-2-49 0,1-1 44 15,0-2-47-15,4-1-2 0,1-1 6 0,1-4-1 16,3 2-4-16,1-2-53 0,4-1-77 0,0 0-79 16,4-2-71-16,3 1-52 0,1 0-57 0,4 0-57 0,2 1-59 15,3 1-2-15,2 0-111 0,2 1-79 0,5 0-86 16,0 1-115-16,5 1-47 0,1-1-288 15,2 0-379-15</inkml:trace>
  <inkml:trace contextRef="#ctx0" brushRef="#br2" timeOffset="137332.76">23201 15929 510 0,'4'-10'873'0,"-4"10"-117"0,6-15-99 0,-6 15-12 0,2-11-82 0,-2 11-49 0,0 0-135 15,0 0-26-15,-8-12-117 0,8 12-1 0,0 0-57 16,-17 6 20-16,7-2-62 0,-1 3-3 0,-1 2-4 16,3 2-18-16,-3 2-19 0,1 3-20 0,-2 2-2 15,3 1-26-15,-1 2 14 0,2-1 141 0,3 0-192 16,0 0-6-16,4-2-2 0,-1-1 7 0,3-2 1 0,1-3 1 15,2 1 9-15,0-4 4 0,5-4 22 0,2 0-5 16,1-3 3-16,5-3-3 0,1-3-6 16,3-1-2-16,0-3-4 0,0-2 8 0,0-3 1 0,-4 0 16 15,1-1 5-15,-5-2-22 0,-1-2 6 0,-3 2-10 16,-3-2-13-16,-4 0 0 0,-3 0-8 0,-3-1-4 16,-2 1-5-16,-2 0-3 0,-2 3-6 0,-2 1-1 15,0 0-16-15,1 3-52 0,-1 3-86 0,1 1-91 16,0 3-55-16,1 1 26 0,-1 4-314 0,1 2-98 15,1 4-99-15,1 0-156 0,0 1-504 0,3 4-510 16</inkml:trace>
  <inkml:trace contextRef="#ctx0" brushRef="#br2" timeOffset="137596.1">23609 16141 706 0,'10'-5'1093'0,"-10"5"-156"0,13-6-176 16,-13 6-120-16,0 0-132 0,11-3-104 0,-11 3-78 0,0 0-61 16,-7 10-29-16,1-4-41 0,0 1-36 15,-1 0-32-15,2 0-31 0,-4 2-17 0,4-2-21 16,-1 3-12-16,1-2-101 0,1 1-117 0,2 2-192 0,-2-2-154 15,0 1-173-15,1 0-192 0,3-10-725 0,-6 16-574 16</inkml:trace>
  <inkml:trace contextRef="#ctx0" brushRef="#br2" timeOffset="138150.1">24194 15909 477 0,'3'-11'917'0,"2"2"59"0,-5 9-207 0,6-13-9 0,-6 13-198 0,0 0-109 15,5-8-119-15,-5 8-20 0,0 0-99 0,0 0 79 16,-2 13 36-16,-1-1 10 0,-1 3-7 0,-1 3-24 0,2 1-7 16,-3 2-34-16,2 3 159 0,-1 1-248 15,-1 3-31-15,1-1-24 0,-1 1-17 0,-1 0-18 16,2 0-20-16,-2 1-9 0,1-3-8 0,-1 2-13 0,0-1-8 15,2 0 1-15,-1-4 39 0,1 1-62 0,1-3 48 16,1-1-65-16,-2-4-61 0,3-2-74 0,0-1-204 16,2-13-171-16,-2 18-144 0,2-18 16 0,0 0-263 15,1 11-196-15,-1-11-940 0,0 0-766 0</inkml:trace>
  <inkml:trace contextRef="#ctx0" brushRef="#br2" timeOffset="138407.62">24017 15916 252 0,'11'-23'716'0,"2"3"-80"0,2 1-23 0,4 2-71 15,1 2 106-15,5-1-190 0,3 3-45 0,2 1 26 16,2 3-57-16,3 1 38 0,-1 2-64 0,0 0-28 16,0 5-38-16,-2 1-48 0,-2 4-48 0,-3-2-38 15,-2 4-40-15,-3 3-26 0,-3 2-30 0,-3 3-4 16,-5 1-5-16,-2 3-6 0,-4 1-11 0,-5 0-6 15,-4 0-4-15,-3 0 5 0,-5 1 2 0,-3-2-7 16,-6 0-9-16,-1-1 13 0,0-1-9 0,-5-1 6 0,3-1-11 16,-1-2 7-16,1-1-49 0,4-2 29 0,0-1-97 15,5-2 120-15,1-1-317 0,4-1-25 0,10-4-85 16,-15 4-26-16,15-4-197 0,0 0-140 0,-11-4-240 16,11 4-553-16,0 0-553 0</inkml:trace>
  <inkml:trace contextRef="#ctx0" brushRef="#br2" timeOffset="138940.88">24550 16132 46 0,'8'-7'403'0,"4"1"116"0,-3-2-66 16,1 2-33-16,3 0-91 0,-1-4-67 0,0 2-51 15,0-1-29-15,0-1-21 0,0-1-8 0,-1-1 24 16,-1 1 12-16,0-3 18 0,-1 2-52 0,-2-1 10 16,0 1-48-16,-2-2 15 0,1 2-21 0,-4 0 35 15,0 0-22-15,-1-1 17 0,-1 1-37 0,-1-1 23 16,-1 0-31-16,0 0-5 0,-2 2-21 0,-1 0 30 16,0 0-41-16,3 3 21 0,2 8-37 0,-9-17 24 15,9 17-34-15,-6-10 19 0,6 10-29 0,0 0 35 0,-5-8-36 16,5 8 57-16,0 0-15 0,0 0 31 15,0 0-8-15,0 0 64 0,0 0-38 0,0 0-2 0,0 0-18 16,7-8-30-16,-7 8-9 0,8-5-21 0,-8 5-6 16,16-6-10-16,-6 4 39 0,4-1-56 0,-3 0 45 15,1 0-59-15,2 2 46 0,-1-3-47 0,0 2 41 16,0-1-48-16,-2 2 50 0,-11 1-51 0,24-3 54 16,-11-1-49-16,-13 4 46 0,17-2-54 0,-17 2 51 15,15-1-57-15,-15 1 57 0,0 0-57 0,14-2 44 16,-14 2-61-16,0 0 59 0,0 0-59 0,0 0 57 15,0 0-47-15,4 12 63 0,-4-12-43 0,-2 18 60 16,-1-7-48-16,-1 2 57 0,0 1-51 0,-2 2 8 0,0 3 17 16,0 0-2-16,1-3-5 0,1 0-5 0,-2 1 11 15,2 0-9-15,0-2 1 0,2 2 3 0,0-3-4 16,1 0-11-16,1-1 14 0,2-1-35 0,1 0-49 16,1-2-77-16,1-2-87 0,5-1-115 0,0 0-140 15,4-2-171-15,1-2-190 0,4-1-895 0,-2-1-632 16</inkml:trace>
  <inkml:trace contextRef="#ctx0" brushRef="#br2" timeOffset="139250.14">25227 15781 268 0,'0'0'614'0,"-2"-9"-13"0,2 9-54 0,0 0-105 0,-4-9-62 0,4 9-62 0,0 0 100 0,-13 2-51 0,13-2 114 15,-12 7-217-15,12-7-50 0,-13 9 11 0,6-2-50 16,-2 2 26-16,1 1-62 0,1 1 20 0,-2 2-68 16,1 2 30-16,0-2-57 0,1 3 32 0,0-1-63 15,1 0 46-15,1-1-60 0,3 0-5 0,2-1-5 16,0-2 13-16,0-11-8 0,2 18 12 0,-2-18 4 16,9 12 10-16,-9-12 12 0,18 6-2 0,-18-6 11 15,25-1-9-15,-12-2-11 0,1-2 10 0,-1-2-5 0,1 2 12 16,-3-5 20-16,0 0 8 0,-1-1-13 0,-3-1-5 15,1 0-17-15,-3 0-15 0,-2-2-13 0,-1 0-11 16,-2 2-14-16,0-1-54 0,-1 0-89 0,-3 1-60 16,-1 1 15-16,-2 3-321 0,-1 2-127 0,-2 2-86 15,-1 0-128-15,11 4-761 0,-20-1-576 0</inkml:trace>
  <inkml:trace contextRef="#ctx0" brushRef="#br2" timeOffset="139641.1">25482 15986 214 0,'0'0'935'0,"0"0"76"0,0 0-149 0,0 0-37 0,0 0-90 0,11 4-57 0,-11-4-59 0,0 0-5 16,0 0-33-16,0 0 76 0,0 0 37 0,0 0-26 16,0 0-23-16,0 0-20 0,0 0-20 0,0 0-27 15,0 0-8-15,0 0-10 0,0 0-48 0,0 0-49 16,0 0-42-16,0 0-48 0,0 0-44 0,7-4 99 15,-7 4-172-15,0 0 49 0,0 0-190 0,0 0 100 16,0 0-187-16,0 0 137 0,0 0-195 0,0 0 86 16,0 0-277-16,0 0-114 0,0 0-105 0,0 0-157 0,0 0-148 15,0 0-270-15,0 0-281 0,0 0-253 16,-9-4-332-16,9 4-1267 0,-14-3-1753 0</inkml:trace>
  <inkml:trace contextRef="#ctx0" brushRef="#br2" timeOffset="141126.73">26274 16061 69 0,'5'-9'706'0,"-5"9"209"0,4-12-23 0,-4 12-106 0,5-9-29 0,-5 9-123 16,0 0-96-16,0 0-110 0,7-7-75 0,-7 7-95 0,0 0-50 16,0 0-68-16,0 0-22 0,0 0-45 15,2 10 12-15,-2-10-34 0,-2 18 10 0,0-5-33 0,2 0 13 16,-2 3-7-16,2-2-6 0,-2 3-2 0,1-2-11 15,1 1 5-15,0 0-3 0,0 0 0 0,0-3-13 16,3 0 14-16,-3-1-6 0,0-12-7 0,4 18 5 16,-4-18 2-16,4 12 3 0,-4-12 4 0,7 8-4 15,-7-8-9-15,14 1-2 0,-14-1 2 0,19-4 41 16,-7-1-43-16,-1-2 4 0,0-1 1 0,1-1-1 16,-3-1-4-16,4-1-1 0,-3-1 5 0,2-1 2 15,0 0 8-15,-3 1-11 0,0 0 8 0,-1 1 9 0,0 2 35 16,-2 2 61-16,-6 7 22 0,7-11-14 0,-7 11-27 15,6-6-26-15,-6 6-29 0,0 0-27 0,0 0-17 16,0 0-15-16,0 0-9 0,0 0-5 0,0 0 11 16,0 0 5-16,3 9 2 0,-3-9 2 0,0 16 8 15,0-16-9-15,0 22-2 0,0-22-1 0,0 21-24 16,0-21-14-16,0 21 3 0,0-21 14 0,5 17-3 16,-5-17 1-16,6 14 24 0,-6-14-4 0,7 8 11 15,-7-8 13-15,11 5-1 0,-11-5 1 0,18-1-2 16,-7-2 9-16,1 0 11 0,-1-2 18 0,0-3 46 15,1-1 55-15,-2-2 34 0,1-1 11 0,-1-1-3 16,-1-3-22-16,-1 2-35 0,0-2-30 0,-4 0-24 0,-2 0-30 16,1 1-135-16,-6 0-215 0,1-2-279 0,-9 2-387 15,-3 0-210-15,-6-1-1275 0,-5 1-1140 0</inkml:trace>
  <inkml:trace contextRef="#ctx0" brushRef="#br2" timeOffset="144355.09">25889 15452 6 0,'2'-15'397'0,"-2"1"129"0,0 2 13 0,2 1-16 0,-2 11-28 0,2-16-88 0,-2 16 1 0,0-12-17 0,0 12-2 16,0 0-47-16,0-11-14 0,0 11-16 0,0 0-20 16,0 0-43-16,0 0-45 0,0 0-35 0,0 0-42 15,0 0-29-15,0 0-27 0,0 0-27 0,0 0-7 16,0 0-5-16,0 0-11 0,-2 11-4 0,2-11 10 0,-4 21 7 15,-2-6 10-15,2 2-7 0,0 2 4 0,-1 3 61 16,1 0-52-16,-1 3 48 0,2 2-65 0,0 1 49 16,0-2-49-16,1 2 36 0,2-1-55 0,-2 0 2 15,2 1-10-15,0-3 9 0,0 1-6 0,0-2-2 16,2 1 4-16,3-3 2 0,-3-1-3 0,2 0 5 0,3-2-4 16,-2-2 11-16,3-2-5 0,2-1 20 15,-4-3 26-15,5-1 21 0,1-2 22 0,1-1 13 16,3-2-5-16,2-1-13 0,2-1-7 0,0-3-8 15,3-1-16-15,0-2-22 0,-1-1 51 0,0-3 11 16,-1-3 26-16,3-1 17 0,-3-5 13 0,-1-3-14 16,2-3-4-16,-4-5 3 0,2-3-26 0,-2-4-13 0,-4-5 2 15,0-1-15-15,-1-4-10 0,-3 0-6 0,-2-3-23 16,-1 2-15-16,-1 1-1 0,-2 2-20 0,-2 1 0 16,-1 5-21-16,-1 0 14 0,-1 2-48 0,1 5-50 15,-2 7-118-15,-2 1-132 0,2 4-162 0,0 5-91 16,-1 1-110-16,3 11-48 0,-6-11-59 0,6 11 5 15,-14 4-5-15,7 1-70 0,1 4-620 0,-4 3-526 16</inkml:trace>
  <inkml:trace contextRef="#ctx0" brushRef="#br2" timeOffset="145924.14">27011 15532 22 0,'0'0'308'0,"0"0"115"0,0 0 19 0,0 0 27 0,-15 0-9 0,15 0-26 0,0 0-28 0,0 0-11 0,0 0 18 15,0 0-22-15,0 0 161 0,0 0-202 0,0 0-49 16,0 0 54-16,0 0-48 0,0 0 51 0,0 0-32 0,0 0 41 15,0 0-58-15,0 0 64 0,0 0-136 0,13-7 6 16,-2 4-102-16,5-3 23 0,2 2-79 0,4-2 31 16,1 2-76-16,4 1-4 0,2-1-11 0,-1 0 38 15,-1 1-64-15,1 2 53 0,-3-2-65 0,0 3 30 16,-3-1-142-16,-2 1-30 0,-2 0-159 0,-5 1-113 16,2 1-42-16,-15-2-338 0,15 7-130 0,-15-7-195 15,7 9-733-15,-7-9-686 0</inkml:trace>
  <inkml:trace contextRef="#ctx0" brushRef="#br2" timeOffset="146129.75">26965 15832 725 0,'0'0'893'16,"13"-6"83"-16,-2 3-306 0,2-1-52 0,1 1-31 15,4-2-115-15,1 0-22 0,2 1-137 0,4 0-19 16,0-1-108-16,2 0 10 0,-1 3-88 0,3 0 19 16,-1-1-98-16,-2 2-21 0,0-1 0 0,-2 0-358 0,-4 2-232 15,1 0-230-15,-3-1-1182 0,-5 0-744 0</inkml:trace>
  <inkml:trace contextRef="#ctx0" brushRef="#br2" timeOffset="149408.82">28730 14981 298 0,'5'-16'584'0,"-1"2"-148"0,0 2 17 0,-6 2-73 0,2 10-53 0,1-20-47 0,-1 20-22 0,-4-15-21 0,4 15-11 0,-8-12-22 16,8 12-13-16,-11-11-22 0,11 11-12 15,-14-7-14-15,14 7-7 0,-19-5-10 0,19 5-19 0,-27-1-17 16,8 2-17-16,-2 4-5 0,-1-1-3 0,-5 4-20 15,-1 0-2-15,-2 3-12 0,0 1-7 0,1 1 2 16,-2 0-4-16,2 1 150 0,3 1-194 0,0 0 133 16,4-1-147-16,3 1-10 0,3-1 32 0,3-1-22 15,4 1 29-15,-2-2-17 0,8 0 31 0,2 3-24 16,4-4 21-16,4 3-17 0,3-2 32 0,4 2-31 16,3 0 19-16,1 0-23 0,3 0 23 0,-1 0-30 15,1 1 20-15,-1-2-18 0,0 3 31 0,-1-1-30 0,0-1 23 16,-4 2-22-16,3-2 36 0,-5 2 156 15,1-1-215-15,-5-1 142 0,1 1-154 0,-4-1 14 0,-3-2 1 16,-2 0 5-16,-2-1 0 0,-2-1 12 0,-1-1 5 16,-4-1 3-16,0-1 3 0,-3-1 10 0,-2 0 1 15,0 0 15-15,-2-2 4 0,0-2 18 0,-1 0 10 16,2-1 20-16,-2-1 27 0,3-1 155 0,0-1-165 16,-1-2-27-16,6-1 66 0,-1-1-52 0,1-2 52 15,2-2-70-15,2-1 48 0,1-3-72 0,3-2 40 16,0 2-47-16,4-3-7 0,2 1 1 0,4-1-14 15,1 0-4-15,4-1 2 0,4 0 5 0,3 0-20 0,4-2-23 16,7 1-3-16,-2-1-87 0,1-1-4 0,3-1 123 16,1 1-209-16,0 1 168 0,2-2-150 0,1 4 35 15,-3 2 30-15,1 0 29 0,-4 3 161 0,0 2-192 16,-4 1-85-16,-2 2-124 0,-3 1-117 0,-4 1-171 16,-2 1-127-16,-1 2-379 0,-4 1-279 0</inkml:trace>
  <inkml:trace contextRef="#ctx0" brushRef="#br2" timeOffset="150079.32">28137 15747 133 0,'-16'3'353'0,"16"-3"99"0,0 0-64 0,-14 0 11 0,14 0-19 0,0 0 21 0,-15 1 7 16,15-1 18-16,0 0 41 0,0 0 166 0,-13-2-184 15,13 2-87-15,0 0 55 0,0 0-65 0,0 0 25 16,0 0-89-16,0 0-2 0,0 0-97 0,15-4-8 15,-1 3-69-15,3-2 36 0,4 0-83 0,6 2 36 16,2-2-69-16,5 3 76 0,3-2-105 0,1 1 51 16,4 1-52-16,-2-1 76 0,2 1-29 0,0 0 65 0,-2 0-61 15,-3 0 55-15,-3 0-66 0,0 0 41 0,-3 0-65 16,-4 0 46-16,-2 0-62 0,-2-1 53 16,-3 1-65-16,-3 0 58 0,-3-1-58 0,-14 1 35 0,22-1-117 15,-22 1-8-15,15-4-154 0,-15 4-59 0,0 0 43 16,0 0-301-16,0 0-118 0,10-1-168 0,-10 1-303 15,-10-7-614-15,-1 5-647 0</inkml:trace>
  <inkml:trace contextRef="#ctx0" brushRef="#br2" timeOffset="150845.66">28055 15959 193 0,'12'-7'444'16,"-12"7"58"-16,0 0-34 0,10-6 9 0,-10 6-88 0,0 0 6 0,0 0-65 0,10-4 49 0,-10 4-102 0,0 0 28 0,0 0-87 16,0 0-25-16,0 0-66 0,0 0 0 0,0 0-27 15,0 0 22-15,4 12-26 0,-4-12 25 0,-2 13-28 16,2-13 37-16,-2 19-42 0,0-8-11 0,0 3-7 15,0-1-2-15,0 1-17 0,0-2-1 0,-1 2 24 16,-2-1-40-16,3-2 36 0,0 2-87 0,0-3 63 16,-1-1-44-16,3-9 38 0,-4 16-47 0,4-16 36 0,-5 13-66 15,5-13 76-15,0 0-42 0,-4 11 39 0,4-11-43 16,0 0 48-16,0 0-39 0,0 0 44 0,0 0-39 16,0 0 31-16,9 5-43 0,-9-5 34 0,9-6-46 15,-9 6 49-15,13-7-50 0,-6 1 48 0,2 1-53 16,2 1 50-16,-2-1-50 0,0-1 47 0,3 2-51 15,3-1 44-15,-4 3-43 0,1-2 47 0,0 2-51 16,1 0 48-16,0 1-47 0,-13 1 46 0,26 1-53 0,-14 0 58 16,0 0-58-16,-12-1 50 0,20 6-44 0,-20-6 37 15,17 8-39-15,-17-8 42 0,13 11-44 16,-8-5 39-16,0 3-38 0,-5-9 46 0,4 16 141 0,-4-16-172 16,0 18 144-16,-2-7-162 0,-2 0 142 0,-1-1-166 15,2 1 158-15,-3-1-158 0,-1 1 150 0,-2-2-161 16,-2 2 160-16,0-1-158 0,2-1 158 0,-3 0-167 15,0-2 162-15,-1 1-155 0,0-1 155 0,1-2-153 16,-1 0 151-16,1-1-150 0,0 1 155 0,1-3-154 16,11-2 163-16,-16 5-110 0,16-5 12 0,0 0 99 15,-13 1-2-15,13-1 69 0,0 0-31 0,0 0 38 16,0 0-28-16,0 0 25 0,0 0-52 0,-7-6 32 0,7 6-62 16,0 0 34-16,0 0-67 0,0 0 10 15,0 0-69-15,0 0 73 0,0 0-73 0,0 0-25 0,0 0-153 16,0 0-80-16,0 0-2 0,0 0-327 0,0 0-158 15,0 0-126-15,0 0-233 0,0 0-611 0,0 0-622 16</inkml:trace>
  <inkml:trace contextRef="#ctx0" brushRef="#br2" timeOffset="151313.94">28069 16014 180 0,'0'0'316'0,"0"0"75"0,0 0-40 0,0 0 12 0,0 0-3 0,-11-1-30 0,11 1 20 0,0 0-61 0,0 0 14 16,0 0-29-16,0 0 5 0,0 0-55 0,0 0 9 16,0 0-39-16,0 0 11 0,0 0-27 0,0 0 11 15,0 0-82-15,0 0 52 0,0 0-2 0,0 0 8 16,17 5 8-16,-17-5-1 0,19 0 5 0,-3 2-13 15,0 0 10-15,2-1-2 0,-1 0 12 0,5 1 6 16,-1-2 44-16,-1 1-10 0,3 1 17 0,-3-2 1 16,2 1-29-16,-4-1-11 0,0 0-34 0,-3 0-5 15,-2 0-54-15,-13 0-27 0,19 0-9 0,-19 0-10 0,0 0-17 16,16 0-16-16,-16 0-13 0,0 0-55 0,0 0-107 16,0 0-121-16,0 0-137 0,0 0-121 15,0 0-63-15,0 0-142 0,0 0-109 0,0 0-195 0,-21-1-810 16,21 1-677-16</inkml:trace>
  <inkml:trace contextRef="#ctx0" brushRef="#br2" timeOffset="153218.89">29559 15452 98 0,'0'0'170'0,"0"0"14"0,0 0 54 0,7-7-2 0,-7 7-13 0,0 0 15 0,0 0 19 0,0 0 14 0,7-5-52 16,-7 5-17-16,0 0 0 0,0 0 3 0,9-8 7 16,-9 8-3-16,0 0 14 0,8-6-14 0,-8 6-5 0,0 0-6 15,0 0-12-15,7-6-1 0,-7 6-13 0,0 0-19 16,0 0 155-16,0 0-219 0,0 0-1 0,0 0 153 16,0 0-198-16,0 0 162 0,0 0-183 0,0 0 161 15,0 0-173-15,0 0 157 0,0 0-162 0,6-8 158 16,-6 8-171-16,0 0 149 0,0 0-174 0,0 0-23 15,0 0 42-15,0 0 144 0,0 0-183 0,0 0 150 16,0 0-172-16,0 0 164 0,-9 7-172 0,9-7 175 0,-8 10-171 16,0-3 158-16,-1 1-159 0,0 3 170 15,-4 0-171-15,0 2 18 0,-3 2 8 0,0-2 17 16,-2 4 9-16,0-2 4 0,-3 0 4 0,2-1 7 0,-1-1-1 16,1 0 5-16,0 0 8 0,-1-2-7 0,1 0 6 15,1-3 3-15,1 1 1 0,2-3 1 0,0 1-7 16,3-2 6-16,3-1-29 0,9-4 45 0,-15 6-13 15,15-6 12-15,-10 3 6 0,10-3 0 0,0 0 53 16,0 0 19-16,0 0 139 0,0 0-163 0,-8 6 118 16,8-6-170-16,0 0 130 0,0 0-167 0,0 0 139 15,0 0-168-15,0 0 145 0,0 0-152 0,0 0 144 16,11 8-151-16,-11-8 144 0,10 6-139 0,-3 3 141 0,3-2-145 16,0 2 138-16,2 2-148 0,3 1 144 15,0-1-138-15,2 2 132 0,1-1-131 0,1 2 138 0,1 0-144 16,0-1 136-16,0 1-132 0,0-1-21 0,0-1 75 15,4 2-39-15,-8-5 60 0,0 5-46 0,0-3 62 16,-2 0-59-16,-1 0 50 0,-2-1-32 0,-1-1 43 16,-1-2-58-16,-2 1 53 0,-7-8-59 0,10 10 23 15,-10-10 5-15,7 8 18 0,-7-8 37 0,0 0 16 16,0 0 29-16,0 0 16 0,6 6 12 0,-6-6 0 16,0 0 26-16,0 0-5 0,0 0-19 0,0 0-22 15,0 0-20-15,0 0-17 0,0 0 26 0,0 0-5 0,0 0-64 16,0 0-12-16,0 0-79 0,0 0-154 0,0 0-161 15,0 0-122-15,0 0-191 0,0 0-175 16,0 0-1366-16,-11-5-891 0</inkml:trace>
  <inkml:trace contextRef="#ctx0" brushRef="#br2" timeOffset="155157.01">30106 15444 78 0,'0'0'357'0,"-1"-11"120"0,1 11-38 0,0 0 0 0,0 0-57 0,-2-11-50 16,2 11-51-16,0 0-40 0,0 0-32 0,0 0-10 16,0 0-47-16,0 0-31 0,0 0-10 0,0 0 7 0,0 0 6 15,-4 12-8-15,4-12-11 0,-4 17-11 16,4-17-16-16,-7 18-9 0,3-9-20 0,-2 0 42 16,-1 0-45-16,1-1 13 0,0-3 3 0,6-5-10 0,-9 11 1 15,9-11-4-15,-8 6-7 0,8-6 10 0,0 0 13 16,0 0 26-16,-8 6 32 0,8-6 50 0,0 0 37 15,0 0 93-15,-3-10-198 0,3 10 123 0,2-14-175 16,-2 14 124-16,5-19-169 0,1 10 124 0,0-2-150 16,0 1 128-16,2 1-143 0,0 0 126 0,0 2-152 15,0 2 146-15,1 0-154 0,-9 5 147 0,15-8-159 16,-15 8 135-16,15-4-134 0,-15 4 147 0,15 0-153 0,-15 0 150 16,14 3-151-16,-14-3 148 0,9 9-148 15,-9-9 154-15,13 13-166 0,-8-5 167 0,0 2-155 0,-1 1 15 16,0 0 14-16,-1 0 14 0,-1 3 1 0,-1 0 8 15,-1 1 6-15,-1-1 4 0,-1 2 0 0,-3-1-1 16,0-2 5-16,-2 4 17 0,-1 0-9 0,-4-1 8 16,1 0-7-16,-3 1 7 0,-3-2-1 0,-2 2-5 15,0-3-11-15,-2 0-1 0,0 0-43 0,-1 0 27 16,-2-2-21-16,1-1-11 0,1-1-8 0,3-2 1 16,0-3 12-16,3 2 17 0,4-4 10 0,1 0 11 15,11-3 13-15,-13 5 13 0,13-5 15 0,0 0-4 16,0 0-1-16,-10-6 2 0,10 6 24 0,5-10-37 0,-5 10 23 15,12-10 1-15,-4 4 17 0,2 1-10 16,1-1-4-16,0 3-6 0,1 0-1 0,1 0-3 0,-1 0 5 16,2 2 4-16,-2 1-11 0,3 1 2 0,-1 2 2 15,1 1-15-15,-2 4 47 0,1 1 28 0,3 2 139 16,-2 1-152-16,1 3 125 0,-4 0-164 0,4 0 123 16,-1 1-165-16,-4 1-43 0,0-2 66 0,-3-1-48 15,1-1 50-15,-2 0-43 0,-1-3 51 0,0 0-49 0,-2-2 48 16,-4-8-37-16,7 12 41 0,-7-12-41 15,5 10 51-15,-5-10-53 0,0 0 57 0,0 0-40 16,5 8 50-16,-5-8-52 0,0 0 47 0,0 0-52 0,0 0-43 16,0 0-40-16,7-7-378 0,-7 7-174 0,12-11 45 15,-7 4-346-15,1-2-667 0,-1 1-580 0</inkml:trace>
  <inkml:trace contextRef="#ctx0" brushRef="#br2" timeOffset="155374.66">30491 15768 496 0,'0'0'721'0,"0"0"-57"0,0 0-115 0,0 0-133 0,0 0-85 0,0 0 21 16,0 0 41-16,0 0 34 0,0 0-17 0,0 13-7 0,0-13 96 16,1 17-183-16,-1-17-73 0,-1 17 32 15,1-17-77-15,-1 19 15 0,1-19-68 0,-4 21 20 0,4-21-74 16,-4 18 31-16,2-8-53 0,2-10 33 0,-8 16-81 15,8-16 54-15,-7 15-55 0,7-15 34 0,-5 12-62 16,5-12-51-16,-6 10-211 0,6-10-51 0,0 0 19 16,-5 13-359-16,5-13-125 0,0 0-157 0,0 0-848 15,0 0-654-15</inkml:trace>
  <inkml:trace contextRef="#ctx0" brushRef="#br2" timeOffset="155812.99">30828 15622 279 0,'2'-11'626'0,"1"0"80"15,0 2-31-15,-3 9-75 0,4-15-25 0,-4 15-14 16,0 0-80-16,4-13-84 0,-4 13-83 0,0 0-73 15,0 0-58-15,0 0-45 0,0 0-37 0,0 0-22 16,0 0-10-16,-16 6-13 0,10 1-10 0,-1 0-8 0,-1 3 6 16,0 2-9-16,-1-1-5 0,-1 3 0 15,1 1-10-15,3-3 13 0,-4 6-16 0,-2-2-2 16,3 0 1-16,1 0-1 0,-1-1 2 0,3-1-5 0,1 0 4 16,1-1-3-16,2-2-4 0,0 0 20 0,2-11-9 15,2 18-21-15,-2-18 1 0,8 14-3 0,-8-14 8 16,17 8-10-16,-6-6-18 0,1-1 3 0,2-3-1 15,1-1 13-15,-1 0 1 0,0-2 12 0,1-2 6 16,-2-1-8-16,0-3 5 0,-3 1 12 0,0-1 28 16,-1-1 18-16,-3 0 32 0,-1 1-7 0,-1-1-11 15,-2 0-3-15,-1 0-15 0,-1 12-19 0,-2-23-7 0,-1 12-13 16,-1 2-10-16,-3-2-8 0,-1 2-72 0,-1 0-87 16,-1 1-103-16,-1 2-104 0,2 1-137 15,-1 1-102-15,10 4-71 0,-19-5-80 0,19 5-116 0,-15 0-329 16,15 0-340-16</inkml:trace>
  <inkml:trace contextRef="#ctx0" brushRef="#br2" timeOffset="156095.71">31118 15873 135 0,'0'0'774'0,"0"0"65"0,0 0-121 0,2 10-158 0,-2-10-82 0,0 0-78 0,0 0 3 16,-3 12 20-16,3-12-37 0,-5 11-61 0,5-11-47 16,-6 16 87-16,6-16-208 0,-8 16 104 0,5-6-185 15,-1-2 117-15,0 1-171 0,4-9 134 0,-7 16-160 16,7-16-58-16,-5 15-38 0,5-15 35 0,-5 11-312 15,5-11-139-15,-3 11-102 0,3-11-122 0,0 0-107 0,0 0-615 16,0 0-512-16</inkml:trace>
  <inkml:trace contextRef="#ctx0" brushRef="#br2" timeOffset="156390.09">31405 15738 331 0,'0'0'652'0,"0"0"-13"15,0 0-52-15,0 0-60 0,0 0-30 0,0 0 63 0,0 0-11 16,-8-6-3-16,8 6-27 0,0 0-27 0,0 0-33 16,0 0-36-16,0 0-37 0,0 0 0 15,0 0 2-15,0 0-18 0,0 0-18 0,12-3-73 0,-12 3-69 16,17-4-44-16,-4 1-26 0,1 3-35 0,3-4-23 15,-2 2-33-15,4 0-10 0,-3 0-38 0,2 1-41 16,-2-2-59-16,-1 2-35 0,-1-1-56 0,-3 1-39 16,-11 1-62-16,18-3-57 0,-18 3-82 0,13-4-108 15,-13 4-33-15,0 0-143 0,10-7-75 0,-10 7 40 16,0 0-1120-16,2-11-690 0</inkml:trace>
  <inkml:trace contextRef="#ctx0" brushRef="#br2" timeOffset="156764.85">31912 15526 440 0,'12'-13'728'0,"-2"4"23"0,-1-2-102 0,-2 1-81 16,1 4 17-16,-8 6 46 0,10-12-35 15,-10 12-45-15,5-7-72 0,-5 7-74 0,0 0-73 0,0 0-76 16,7-6-68-16,-7 6-53 0,0 0-32 0,0 0-23 16,0 0-14-16,-3 11-3 0,3-11-11 0,-6 18-18 15,1-6-11-15,1 1-40 0,-1 3 50 0,-2 0-5 16,2 1 0-16,-1 2 8 0,0-1-4 0,0 1 13 16,-2 0-4-16,1 0 22 0,0 0-9 0,0-1 10 15,0 0-22-15,-1 0-3 0,2-3 3 0,-1 0-13 0,1-1-2 16,-1 0 0-16,2-2-6 0,1-3-2 15,1 0 2-15,3-9-4 0,-5 13-1 0,5-13 2 0,0 0 20 16,-2 11-23-16,2-11 5 0,0 0 4 0,0 0 11 16,0 0-17-16,0 0-23 0,0 0-97 0,0 0-128 15,0 0-198-15,0 0-304 0,0 0-199 0,4-9-97 16,-4 9-1054-16,4-19-786 0</inkml:trace>
  <inkml:trace contextRef="#ctx0" brushRef="#br2" timeOffset="157516.1">32295 15297 23 0,'0'0'303'0,"0"0"99"0,-2-14 2 0,2 14-15 0,0 0-18 0,-6-7-27 0,6 7-30 16,0 0-31-16,0 0-33 0,0 0-34 0,0 0-18 15,-3-10-41-15,3 10-48 0,0 0-6 0,0 0-20 16,0 0-10-16,0 0-7 0,0 0-10 0,0 0-1 15,0 0-12-15,0 0-7 0,0 0-7 0,0 0-1 16,0 0 31-16,0 0-13 0,0 0 48 0,3 10 27 16,-3-10 22-16,5 10 10 0,-5-10 1 0,9 14-4 15,-3-4-15-15,2 0-16 0,2 2-29 0,-2-1-17 0,1 1-13 16,0 1-13-16,2 0 1 0,-3 0-25 0,1 0 13 16,1 0-17-16,-1 0 4 0,-2-2-10 0,3 2 12 15,-2-4-18-15,0 3 8 0,0-3-4 0,0 0 19 16,1-1 18-16,-1 0 21 0,1 0 4 0,1-2 12 0,-1 2-14 15,1-1-6-15,-1 0-23 0,0-1 4 0,-9-6-22 16,12 8 5-16,-12-8-13 0,9 6 9 0,-9-6-24 16,0 0 4-16,8 5-11 0,-8-5 16 0,0 0-15 15,0 0 12-15,0 0-11 0,0 0 11 0,0 0-3 16,0 0 2-16,0 0-13 0,0 0 7 0,0 0 5 16,0 0-1-16,0 0-5 0,0 0 1 0,0 0-6 0,0 0 4 15,0 0-5-15,0 0 11 0,0 0-4 16,0 0 11-16,0 0-7 0,0 0-5 0,0 0-2 0,0 0 10 15,0 0-1-15,0 0-3 0,0 0-5 0,0 0-3 16,0 0-3-16,0 0 12 0,0 0-14 0,-6 8 65 16,6-8 37-16,0 0 27 0,-8 9-17 0,8-9 17 15,-10 11 36-15,3-1-8 0,-2 1 21 0,-3 1-11 0,-1 1-7 16,-4 2 4-16,0 2-7 0,-3-1 2 16,-3 3 7-16,-2 0-3 0,-2 0 0 0,-3 1-21 0,-1 0-13 15,0-1-21-15,-1 0-14 0,1 0-16 0,0-2-9 16,1 0-14-16,1 0 0 0,1-1-42 0,3-2 27 15,1-1 140-15,2-1-179 0,4-2 154 0,1 0-181 16,3-2 126-16,2-2-238 0,2 0 80 0,1-1-258 16,9-5 62-16,-14 7-241 0,14-7-83 0,-11 6-68 15,11-6-19-15,-10 4-97 0,10-4-147 0,-15-2-236 0,15 2-375 16,-14-6-542-16</inkml:trace>
  <inkml:trace contextRef="#ctx0" brushRef="#br2" timeOffset="160281.21">26863 17690 287 0,'0'0'579'0,"0"0"18"0,-7 5 7 0,7-5-70 0,0 0-46 0,0 0 16 0,0 0-72 0,0 0-61 0,9-7-50 15,-9 7-50-15,18-7-19 0,-7 3-21 0,1 1-27 16,3-1-23-16,1 0-30 0,0-1-25 0,0 2 108 16,3-1-189-16,-2 1 134 0,0 1-165 0,2 1 87 15,-1 0-189-15,-1-1 105 0,0 1-255 0,-2 2-97 16,1-1-141-16,-1 2-105 0,-3 1-132 0,-1 0-137 0,0-1-539 16,-11-2-480-16</inkml:trace>
  <inkml:trace contextRef="#ctx0" brushRef="#br2" timeOffset="160469.39">26807 17900 294 0,'0'0'787'0,"-5"10"-159"0,5-10 88 16,0 0-291-16,5 10-48 0,-5-10 14 0,18 3-54 15,-5-4-34-15,5-1-66 0,1 1-46 0,3 0-45 16,5-1-23-16,0 1-82 0,4-2-110 0,1 0-158 15,-1 0-144-15,3-1-142 0,-3 0-191 0,3-1-557 16,-3-2-406-16</inkml:trace>
  <inkml:trace contextRef="#ctx0" brushRef="#br2" timeOffset="160999.72">28012 17164 255 0,'0'0'817'0,"8"-12"25"0,-8 12-150 0,0 0-136 0,7-8-68 0,-7 8-137 16,0 0-39-16,0 0-70 0,0 0-1 0,0 0 36 16,2 17 19-16,-4-6-35 0,2 2-32 0,-2 3-19 15,-1 0 135-15,1 4-179 0,0 1 111 0,-1 0-166 16,0-1 131-16,-1 1-173 0,2 1-58 0,0-1 41 0,1 1-66 15,0-2 55-15,2 0-49 0,-1-1 48 16,-1-1-50-16,5-3 20 0,-2-1-113 0,3-2-54 0,-3-2 9 16,-2-10-321-16,5 17-164 0,-5-17-125 0,11 10-208 15,-11-10-722-15,16 1-607 0</inkml:trace>
  <inkml:trace contextRef="#ctx0" brushRef="#br2" timeOffset="161359.89">28452 17170 90 0,'0'0'604'0,"4"-8"82"16,-4 8-51-16,0 0-136 0,0 0-100 0,0 0-83 16,0 0-16-16,0 0 24 0,0 0-2 0,-16 6-9 15,9 1-29-15,-4 1-39 0,3 2-26 0,-1 3-42 16,-1 1-31-16,3 2-32 0,-2 0-8 0,2 2-26 15,1 3-13-15,0-1-14 0,1 0-14 0,2-1-3 16,2-1-7-16,0-1 1 0,2-2-3 0,2 0-3 16,2-3-10-16,-1 1-3 0,3-3 4 0,2-1-1 15,3-2 1-15,2-1 4 0,1-3-69 0,2 0 39 16,0-2-12-16,-2-2 5 0,0-1-8 0,-2-1 37 0,-1 0-6 16,-1-1-2-16,-3 0 9 0,0-3 9 15,-2 1-8-15,-6 6 2 0,5-14-7 0,-5 14-14 16,-3-16 3-16,-2 8-4 0,-4 1-1 0,-1 0-3 0,-3 1-5 15,-3 0-9-15,-1 1-35 0,0 1-100 0,-2 2-93 16,1 2-157-16,1 1-131 0,1 3-148 0,1 0-226 16,3 1-344-16,2 1-406 0</inkml:trace>
  <inkml:trace contextRef="#ctx0" brushRef="#br2" timeOffset="162249.09">27658 17315 344 0,'11'-2'790'0,"-11"2"21"0,0 0-121 0,0 0-121 0,10-5-3 0,-10 5-88 0,0 0-45 15,0 0-46-15,0 0-49 0,0 0-49 0,0 0-61 16,0 0-42-16,0 0-42 0,0 0-38 0,0 0-12 16,0 0 2-16,2 12 8 0,-2-12-9 0,-3 20 115 15,0-8-169-15,-3 3 130 0,0-2-158 0,-1 5 133 0,-2 0-149 16,-1 1-44-16,-1 1 72 0,-2-2-48 16,-1 0 82-16,1 1-38 0,-3 0 53 0,1 0-40 15,-3-1 47-15,1 1 146 0,0-2-199 0,2-2 151 0,-1 0-183 16,3-3 156-16,1-1-185 0,1-2 159 0,4-1-181 15,0-1 166-15,7-7-162 0,-9 8 160 0,9-8-193 16,0 0 219-16,-8 7-178 0,8-7 158 0,0 0-147 16,0 0 191-16,0 0-150 0,0 0 183 0,0 0-147 15,0 0 160-15,0 0-160 0,0 0 160 0,0 0-177 16,0 0 162-16,0 0-166 0,0 0 139 0,0 0-165 16,0 0 146-16,0 0-165 0,0 0 149 0,0 0-164 15,0 0 178-15,0 0-199 0,4 14 180 0,-4-14-149 16,13 10 163-16,-3-1-172 0,5 2 2 0,1 4 10 15,-1 1-20-15,3 1 34 0,-2 1 1 0,5 2-6 0,-3-1 9 16,2 4 3-16,-2-1 2 0,2 2 5 0,-2-1 12 16,2 1 13-16,-2 2 12 0,0-3 4 0,-1-1 6 15,-1 0 6-15,-2-1 9 0,-1-3 9 0,-3 0 37 16,0-3 30-16,-2-3 23 0,-1-2-3 0,-3-2-19 16,-4-8 123-16,10 11-158 0,-10-11 142 0,0 0-123 15,8 9-109-15,-8-9 120 0,0 0-61 0,0 0 52 16,0 0-64-16,0 0 48 0,0 0-77 0,0 0 50 15,0 0-76-15,0 0 34 0,0 0-158 0,0 0-4 16,0 0 2-16,0 0-333 0,0 0-98 0,0 0-140 16,0 0-175-16,11-4-249 0,-11 4-35 0,0 0-329 15,-5-15-920-15,5 15-1071 0</inkml:trace>
  <inkml:trace contextRef="#ctx0" brushRef="#br2" timeOffset="162780.1">28049 17767 89 0,'0'0'327'0,"-18"1"112"0,18-1-22 0,-16 1 20 0,16-1 6 0,-18 0-39 0,18 0-5 0,-15 1-11 16,15-1 4-16,-14 2-40 0,14-2-33 15,0 0-46-15,-13 1-30 0,13-1-23 0,0 0-21 0,0 0 25 16,0 0 22-16,0 0-15 0,0 0 15 0,0 0-13 16,0 0-9-16,9 6-18 0,4-5-31 0,9-1-51 15,3 0 149-15,5 0-194 0,3-1 4 0,3-1-18 16,2 1-5-16,5-1 40 0,-2 0 38 0,3 0 31 16,-1 2 26-16,0-1-14 0,0-1 33 0,-3 2-11 15,0-1 3-15,1 0-17 0,-5-1-25 0,-1 1-23 16,-3 0-22-16,-2-1-20 0,0-2-18 0,-2 5-15 15,-2-2-12-15,-4-3-5 0,1 3-9 0,-3-1-14 16,-3 0-6-16,-1 1 153 0,0-2-239 0,-1 2-45 16,-3-2-74-16,-12 3-110 0,21-1-89 0,-21 1-102 0,14-3-123 15,-14 3-111-15,0 0-54 0,0 0-58 0,0 0-85 16,0 0 180-16,0 0-336 0,0 0-235 0,-9 3-448 16</inkml:trace>
  <inkml:trace contextRef="#ctx0" brushRef="#br2" timeOffset="163348.07">28316 17987 257 0,'0'0'778'0,"0"0"170"0,0 0-324 0,11 3 43 0,-11-3-257 0,0 0 104 0,0 0-219 0,0 0 46 0,3 15 24 15,-3-15-24-15,-2 18-16 0,2-6-52 0,-2 2-17 16,-1 2-21-16,-1 0-29 0,1 1-16 0,0 1-17 0,1 1 17 15,-2 0-12-15,2-1-5 0,0 0-26 0,1-3-29 16,-1-1-18-16,1-2-26 0,0-1-15 0,1-11-2 16,-2 17-23-16,2-17 8 0,-1 13-15 0,1-13-7 15,0 0-1-15,0 0-28 0,0 0-50 0,0 12 49 16,0-12-9-16,0 0-15 0,0 0-36 0,0 0-63 16,7-13-25-16,-4 3 7 0,5 0 31 0,-2-1 27 15,2 1 17-15,-1-1 23 0,2 1-6 0,1 0 21 16,-2 3 7-16,-1-1 1 0,3 3 10 0,0-1-3 0,-3 0 13 15,2 2 0-15,-9 4 12 0,15-5 2 16,-15 5 6-16,11-4 2 0,-11 4 3 0,14-1 4 16,-14 1 12-16,0 0 14 0,14 3 25 0,-14-3 42 0,10 7 59 15,-10-7 32-15,9 14 18 0,-6-6-7 0,1 3-20 16,-3-1-26-16,1 2-20 0,-2-12-22 0,0 24-4 16,-2-11-26-16,1 0-12 0,-3-2-16 0,-2 0 24 15,2 0-39-15,-1 0-24 0,-2-1 7 0,1-1-16 16,1 0 2-16,-3-2-51 0,2 0-124 0,-1-1-135 15,-1-1-111-15,8-5-145 0,-13 8-135 0,13-8 91 16,-14 3-309-16,14-3 12 0,-16-8-1205 0,8 0-791 0</inkml:trace>
  <inkml:trace contextRef="#ctx0" brushRef="#br2" timeOffset="163530.32">28276 18064 206 0,'0'0'788'0,"8"-9"184"0,-8 9-310 0,14-7-100 0,-14 7 43 0,18-5-3 0,-4 0 26 0,-1 3-38 0,3-1-38 16,1 1-77-16,2 0-92 0,1 0-86 0,0 2-17 15,2-1-69-15,0-1-57 0,-1 2-103 0,0 0-164 16,2-1-222-16,-1 0-255 0,-2-1-77 0,0-1-576 0,-3 1-813 16,-1-2-774-16</inkml:trace>
  <inkml:trace contextRef="#ctx0" brushRef="#br2" timeOffset="164022.42">29401 17728 26 0,'0'0'741'16,"14"-5"201"-16,-14 5-50 0,11-4-117 15,-11 4-7-15,0 0-82 0,0 0-52 0,12-4-37 16,-12 4-38-16,0 0-65 0,0 0-70 0,0 0-65 0,0 0-60 16,0 0 44-16,-2 17 1 0,0-6-17 0,-1 2-34 15,-3 1-35-15,3 3-36 0,-2-1-35 0,0-1-36 16,1 2-27-16,-2-3-26 0,1 1-20 0,-1 0-17 15,2-2 2-15,0-1-21 0,0 0-68 0,1-2-130 16,-2 0-197-16,1-3-182 0,4-7-174 0,-7 15-246 0,7-15-189 16,-9 9 35-16,9-9-1209 0,0 0-980 15</inkml:trace>
  <inkml:trace contextRef="#ctx0" brushRef="#br2" timeOffset="164735.62">29993 17478 17 0,'0'0'541'0,"5"-15"195"0,-5 15 2 0,0 0-121 0,3-12-103 0,-3 12-13 0,0 0-44 0,0 0-50 0,0 0-67 0,0 0-69 0,0 0-40 16,-8-7-10-16,8 7-11 0,-16 7-6 0,6-2-16 16,-1 2 4-16,-2 0-59 0,2-1 124 0,-3 5-164 15,3 0 114-15,-1-1-170 0,0 2-51 0,1 1 55 16,2 1-53-16,-1 0 57 0,2-1 115 0,1 1-152 15,0 0 136-15,2 0-172 0,1-1 154 0,2-1-162 16,1 1 161-16,2-1-175 0,3-4 18 0,1 4 12 16,0-3 25-16,3 1-10 0,3-2 6 0,1-2 7 15,1-1 10-15,2-2 11 0,0-1 14 0,2-2 44 16,-2 0 55-16,0-3 17 0,0-1 23 0,0-1 5 16,1-3 11-16,-2-1 11 0,-2-1 2 0,2-1-23 15,-1-3-39-15,-3 0 122 0,1-2-202 0,-4 0 130 0,0 0-188 16,-1 0 133-16,-3 1-218 0,0-2 95 0,-4 2-316 15,0 0 55-15,-2 2-298 0,-1 0-139 0,-2 1-131 16,0 2-75-16,-3 1-119 0,0 2-226 0,-1 0-533 16,0 3-644-16</inkml:trace>
  <inkml:trace contextRef="#ctx0" brushRef="#br2" timeOffset="165241.06">30513 17719 23 0,'0'0'750'0,"0"0"182"0,11-3-88 0,-11 3-222 0,0 0-33 0,0 0-120 0,0 0-92 0,0 0-68 0,0 0-25 0,12 4 3 16,-12-4 24-16,-8 14-9 0,5-5-26 0,-1 3-21 16,-1 1-12-16,0 0-27 0,-2-1-14 0,2 3-34 0,-2-1-9 15,1-1-38-15,0 0-28 0,1-1-6 0,-3 1-16 16,3-2-17-16,-1-1-10 0,6-10-75 0,-5 18-122 15,5-18-150-15,-5 12-160 0,5-12 45 0,-5 11-367 16,5-11 17-16,-6 8-1328 0,6-8-791 0</inkml:trace>
  <inkml:trace contextRef="#ctx0" brushRef="#br2" timeOffset="165907.82">30909 17573 346 0,'0'0'538'0,"0"0"-28"0,0 0 13 0,-10 4-40 0,10-4 2 16,0 0 37-16,0 0 13 0,0 0-67 0,0 0-55 0,22 2-57 15,-9-3-22-15,5 0-38 0,1-1-24 0,3 1-5 16,2 0-13-16,1 0-10 0,1-2-11 0,-1 1-6 15,0 0 0-15,0 0-3 0,-1 0-20 0,-2 0-25 0,-2 1-24 16,-1-2-32-16,-6 2-24 0,0-2-15 0,-13 3-12 16,17-3-15-16,-17 3-9 0,0 0-65 0,13-2-88 15,-13 2-125-15,0 0-118 0,0 0-142 0,0 0-124 16,0 0-143-16,-5-10-111 0,5 10-152 0,-12-5-733 16,12 5-639-16</inkml:trace>
  <inkml:trace contextRef="#ctx0" brushRef="#br2" timeOffset="166515.99">31887 17190 51 0,'13'-16'401'0,"-4"3"152"0,-1 0-55 0,-1 3-28 16,-3 2-44-16,-4 8-58 0,4-15-55 0,-4 15-64 0,-1-13-13 15,1 13-22-15,-14-11 4 0,4 7-1 0,-2-1 13 16,-4 2-20-16,1 1 180 0,-3 1-244 0,0 2 163 15,-1 2-246-15,0 0 166 0,0 1-223 0,4 2 176 16,-2 1-213-16,0 1 188 0,2 0-212 0,3 1 194 16,0 1-204-16,3 1 183 0,2 1-195 0,1-1 188 15,3 0-205-15,2 0 208 0,1 2-191 0,2 0 175 16,2-1-185-16,2 0 193 0,4 1-195 0,1-1 192 16,0 1-198-16,3-1 194 0,0 1-194 0,1 0 193 0,-1 1-196 15,1-1 187-15,-3 1-195 0,0 0 197 16,-1 0-191-16,-1-1 196 0,-2 0-205 0,1 0 206 0,-5-2-200 15,-1 1 197-15,-1 1-197 0,-2-13 12 0,-2 19 30 16,2-19-11-16,-7 15 38 0,0-6 5 0,-1-4 10 16,0 0-3-16,-3-1 13 0,-3-2 1 0,2 0 10 15,-1-4 1-15,0 2 11 0,1-3-8 0,0-1 23 16,2-1 11-16,2-1 40 0,0-3 18 0,2 0 18 16,3-3 10-16,3 0 15 0,3-2-20 0,3-1 25 15,4 0-32-15,2-2 3 0,4 3-30 0,1-2-8 16,3 2-28-16,-1 0 5 0,2 3-25 0,0-1 7 0,-1 2-26 15,2 0-2-15,-1 2-6 0,1 1 4 0,-1-2-27 16,0 4-22-16,1 0-59 0,-3 0-54 0,0 1 76 16,-2 0-345-16,0 1-155 0,-2-2-86 0,-2 3-181 15,-2 1-204-15,-11 1-338 0,20-5-480 0</inkml:trace>
  <inkml:trace contextRef="#ctx0" brushRef="#br2" timeOffset="166862.67">32297 17272 337 0,'11'-4'685'0,"-11"4"14"0,0 0-54 0,9-3-90 0,-9 3-53 0,0 0 36 0,0 0-41 0,0 0-11 0,0 0-48 15,0 0-50-15,0 0-61 0,0 0-77 0,0 0-38 16,0 0-68-16,0 0-23 0,0 0-37 0,0 0 31 15,-9 13 36-15,3-4 44 0,-7 2 0 0,0 3 16 16,-5 0-2-16,-2 3 41 0,-6 3-4 0,-1 3 23 16,-4-1 4-16,-7 3-15 0,1 0-5 0,-5 2-10 15,0 0 20-15,-3 2-20 0,1-2 11 0,-3 2-28 16,3-3 6-16,2 0-12 0,1-2-56 0,3-2-49 0,4-1-38 16,4-1 37-16,2-3-22 0,5-3-17 15,3-1-17-15,2-2 13 0,4-1-26 0,2-2-27 16,3-1 18-16,2-1-14 0,7-6-1 0,-11 7-22 0,11-7-57 15,0 0-140-15,0 0-119 0,-7 7-162 0,7-7-166 16,0 0-180-16,0 0-173 0,0 0-248 0,0 0-247 16,5-9-845-16,-5 9-1002 0</inkml:trace>
  <inkml:trace contextRef="#ctx0" brushRef="#br2" timeOffset="167297.32">31868 17710 452 0,'0'0'844'0,"15"-1"-27"0,-15 1-170 0,12 1-114 15,-12-1-36-15,0 0-58 0,12 5 135 0,-12-5-241 16,0 0-49-16,0 0-24 0,0 18-37 0,0-18-13 16,-3 15-40-16,3-15-13 0,-5 18-23 0,1-8-15 15,-3 0-20-15,4-1-20 0,-3 0-18 0,1-1-9 0,0 0-18 16,5-8 6-16,-7 15-21 0,7-15 18 15,-7 7-19-15,7-7 11 0,0 0-13 0,0 0 10 16,0 0 6-16,0 0 8 0,0 0-15 0,2 11 11 0,-2-11-21 16,18-6-46-16,-10 1-25 0,4 1 8 0,-2 0-2 15,1-2 19-15,2 1 7 0,-3 1 3 16,1 1 7-16,-11 3 10 0,21-5-4 0,-21 5 12 0,0 0 9 16,16-2 4-16,-16 2-4 0,0 0 16 0,11 7 19 15,-11-7-4-15,8 10 10 0,-8-10 25 0,3 16-3 16,-3-16 26-16,-1 19-3 0,1-19-2 0,-5 21-21 15,3-10 12-15,-3 2-30 0,0-2 24 0,1 1-23 16,-1-1 19-16,-1-2 192 0,0 1-228 0,1-2 161 16,0 1-199-16,-1-2 165 0,-1 0-211 0,7-7 209 15,-10 13-218-15,10-13 141 0,-9 8-318 0,9-8 103 0,0 0-354 16,-9 5-89-16,9-5-32 0,0 0-173 16,0 0-96-16,-10-8-190 0,10 8-695 0,-2-15-639 0</inkml:trace>
  <inkml:trace contextRef="#ctx0" brushRef="#br2" timeOffset="167500.13">31938 17769 154 0,'5'-8'611'15,"0"0"113"-15,3 2-17 0,-8 6-82 0,11-10-3 0,-11 10 47 16,14-6-26-16,-5 2-47 0,-9 4-113 16,18-3-16-16,-18 3-51 0,23-1-68 0,-8 2-21 15,0 1-17-15,-2-1-10 0,1 0-64 0,2 0-14 0,2 0-70 16,-1 2-10-16,-3-3-48 0,0 2 5 0,1-1-38 15,-2 0-3-15,-13-1-70 0,20-1-46 16,-20 1-135-16,0 0-113 0,16-1-155 0,-16 1-185 0,0 0-101 16,7-6-80-16,-7 6-166 0,0 0-962 0,-5-10-729 15</inkml:trace>
  <inkml:trace contextRef="#ctx0" brushRef="#br2" timeOffset="168265.98">32668 17179 282 0,'0'0'808'0,"0"0"58"0,0 0-111 0,-1-11-97 0,1 11-5 0,0 0-78 0,0 0-42 16,0 0-34-16,0 0-47 0,0 0-76 15,0 0-28-15,0 0-82 0,0 0-36 0,0 0 144 0,0 0-244 16,0 0 130-16,0 0-231 0,0 0 174 0,0 0-207 16,-1 18 192-16,2-6-191 0,1 2 185 0,3 1-200 15,-2 2 199-15,4 1-194 0,1-1 192 0,0 1-180 16,0-1-1-16,2 2 49 0,0-2-22 0,1 0 35 16,1-2-37-16,0 0 32 0,-1-2-26 0,0-1 16 15,0-2-26-15,-2 0 20 0,-1-4-20 0,1 1 50 0,-9-7-13 16,13 8 52-16,-13-8 28 0,0 0 63 15,7 5 19-15,-7-5 37 0,0 0-28 0,0 0-2 0,0 0-49 16,0 0-26-16,0 0-60 0,0 0-31 0,0 0-43 16,0 0-7-16,-12 4-19 0,3 3 20 15,-5 1-17-15,1 3 9 0,-6 1 15 0,-1 4 29 0,-2 2 42 16,0 3 13-16,-2 0 15 0,2 1 6 0,-2 1 8 16,0 2 12-16,0 0-11 0,1 3 12 0,-3-1 1 15,2-1-30-15,1 0-12 0,0-1 2 0,2 0-25 16,1-2-13-16,2 0-5 0,1-3-14 0,1-1-7 15,3-2-5-15,-1-1-1 0,2-2-10 0,3-2-8 0,0-1 2 16,1-1-15-16,2-4-68 0,6-6-64 16,-8 11-80-16,8-11-157 0,0 0-159 0,-5 8-174 15,5-8-113-15,0 0-39 0,0 0-510 0,0 0-316 0,7-8-882 16,-1 1-1262-16</inkml:trace>
  <inkml:trace contextRef="#ctx0" brushRef="#br2" timeOffset="169641.1">33132 17701 218 0,'13'-18'575'0,"-1"2"49"0,0 2-3 0,-2 1-77 0,0 2-42 0,-4 2 35 0,0 2 162 0,-6 7-278 0,8-10-86 16,-8 10-73-16,0 0 99 0,0 0-261 0,0 0 159 15,0 0-238-15,-2 13 205 0,-7-1-191 0,-3 3 175 16,-3 2-193-16,0 6 16 0,-3 0 16 0,-3 1 8 15,1 4 18-15,-3-1 41 0,0 1 22 0,-2 2 2 0,4-1-8 16,-3 0-31-16,3 0 21 0,-1-1-44 0,2-2 3 16,0-2-7-16,4-2-29 0,1-4-8 0,3-3-13 15,4-2 22-15,0-4 10 0,3-2 10 0,5-7 152 16,-7 9 124-16,7-9-66 0,0 0-66 0,12-18-35 16,-1 3-48-16,2-4-49 0,1-4-47 0,3-6-29 15,2-3-31-15,1-3-4 0,3-2 0 0,2-5-22 16,2 0-74-16,5-2 13 0,0-1-22 0,3-2 12 15,4-3 172-15,4 0-220 0,2-3 206 0,4-1-211 0,1-1-2 16,1 3 30-16,-2 3 26 0,-4 3 30 16,-3 7 17-16,-3 6 7 0,-7 6 15 0,-4 5-1 0,-6 7-9 15,-3 5 13-15,-3 5-4 0,-3 6 0 0,-4 5 1 16,-4 9 38-16,-3 4 5 0,-4 7-17 0,-4 3 14 16,-3 5-7-16,-5 4 3 0,0 3 3 0,-2 2 3 15,0 0 12-15,-2 0 4 0,0 1-11 0,0 1 188 16,1-5-214-16,-1 0-5 0,-1-1 15 0,3-1 18 15,-1-2 5-15,3-3 8 0,-1-1-3 0,4-4-4 16,-1-1 7-16,2-4 3 0,1-2-13 0,1-3-2 16,1-3-2-16,-2-3-24 0,4-2-57 0,-6-3-32 15,11-7 12-15,-5 10-4 0,5-10-17 0,0 0-64 16,-14-2 44-16,14 2-136 0,-18-12 52 0,4 4-49 0,-2-3 93 16,-3-1-39-16,-1 1 93 0,-1-3-15 0,-2 1 115 15,-2 0-83-15,3 0 80 0,-3 0-44 0,0 1 84 16,-1 0-53-16,2 0 73 0,1 1-26 0,3 1 45 15,3 0 32-15,2 0 24 0,3 5 47 0,2-4 50 16,3 3 10-16,1-1-23 0,6 7 8 0,-3-16-19 16,3 16-20-16,7-15-64 0,1 9-1 0,4-2-21 15,3 2-12-15,-3-1-13 0,8 1-18 0,2 0-2 16,1 0-7-16,-3-3 2 0,5 5 171 0,2-2-211 0,-3 0 11 16,2 1 0-16,2 1-5 0,2-1 11 0,-2 0 13 15,1 1-43-15,-2 2 25 0,-3 0 2 0,-2 2-3 16,-1 0-6-16,-2 2 10 0,-5 0-1 0,0 2-5 15,-3 3 5-15,-2 0-10 0,-2 3 4 0,-2 1 6 16,-3 4-4-16,-3 2 5 0,-2 1 8 0,-4 1 6 16,-1 1-1-16,0 0 0 0,-2 0 0 0,1-1-1 15,1-1-5-15,0-4 9 0,1 2-6 0,3-3 5 16,0-4 48-16,4-9-53 0,-4 12 11 0,4-12 9 16,0 0 66-16,0 0 49 0,0 0-23 0,0 0-12 15,0 0-29-15,19-7-6 0,-7-2-23 0,1-2 1 16,-1-2-13-16,5 2-7 0,1-2-5 0,0-1-9 0,1 2-8 15,1-2 2-15,-2 0 0 0,1 3 8 0,0 0-2 16,-2 0 11-16,0 3 33 0,-2-1 1 0,-1 3 24 16,-3 1-3-16,-3 0-33 0,-8 5-9 0,12-6-26 15,-12 6-9-15,0 0 188 0,0 0-233 0,6 10 9 16,-6-10 13-16,-7 19 8 0,0-6-17 0,0 1 27 16,-2-1-8-16,-1 3 6 0,0 0 15 0,2-1-4 15,0 0-24-15,1-1 26 0,0 1-3 0,2-3 12 16,2 0-2-16,-1-1 0 0,2-1-1 0,2-10 1 15,-1 19-8-15,1-19 3 0,7 15-16 0,0-8 4 16,3 0-8-16,2-2-17 0,1-1-22 0,3 0-14 0,-1-2 23 16,5 2-19-16,3-4 29 0,0 0-4 15,2-3 9-15,0-1-2 0,2 0 21 0,-6-2 13 16,-21 6-5-16,0-15-2 0,0 15-6 0,0-15 39 0,0 15 31 16,0-17 1-16,0 17-6 0,0-13-4 0,0 13-10 15,0 0-13-15,0-14-28 0,0 14 1 0,0 0-10 16,0-13-8-16,0 13 11 0,0 0-14 0,0 0 16 15,0 0 9-15,0 0 7 0,-12 1-23 0,-26 6-4 16,-3-1 8-16,-5 4-5 0,-2 1 13 0,-4 1 0 16,-4 1-5-16,-1 1 5 0,5 0 1 0,-7 1-13 15,0 1 13-15,4-2 17 0,0 0-19 0,9 4-3 0,4-6 0 16,6 0 11-16,3-3 5 0,8 1-18 0,8-3 20 16,1-1 2-16,6-2 29 0,1 0 57 15,9-4 33-15,0 0-1 0,11 3-35 0,6-3-8 0,5-3-8 16,6 1 32-16,2 0 13 0,2-1-29 0,2 2-6 15,1 0-9-15,2 0-8 0,0 1-1 0,-1-1-29 16,-3 2-10-16,-2 0-17 0,-2 1 2 0,-4 1-13 16,-3-1-16-16,-4 2-66 0,-3-2-103 0,-3 0-194 15,-12-2-234-15,16 7-100 0,-16-7-223 0,0 0-231 0,-8 12-711 16,8-12-691-16</inkml:trace>
  <inkml:trace contextRef="#ctx0" brushRef="#br2" timeOffset="169816.29">33296 18398 2131 0,'0'0'1788'0,"0"0"-274"0,0 0-417 0,0 0-417 0,10 5-363 0,-10-5-76 0,0 0-460 0,0 0-197 0,0 0-167 0,0 0-178 16,-10 12-198-16,10-12-1000 0,-27 0-728 0</inkml:trace>
  <inkml:trace contextRef="#ctx0" brushRef="#br2" timeOffset="173663.3">973 8826 946 0,'0'0'907'0,"0"0"-149"0,0 0-166 0,0 0-52 0,0 0-110 0,9 5-141 0,-9-5-60 0,5 12 12 0,-5-12-64 16,2 17-35-16,-2-17-25 0,2 17-17 0,-2-17 136 16,4 19-185-16,-4-19 154 0,0 17-168 0,0-17 159 15,0 13-148-15,0-13-27 0,-2 13 75 0,2-13-18 0,-4 10 70 16,4-10 0-16,0 0 42 0,-5 7 43 0,5-7 79 16,0 0-15-16,0 0 44 0,-11 1-81 0,11-1 7 15,-12-7-77-15,12 7 5 0,-10-12-66 0,10 12 17 16,-9-17-63-16,9 17 11 0,-5-18-60 0,5 18 26 15,0-20-66-15,0 20 37 0,7-21-49 0,-2 10 40 16,3 0-56-16,-1 1 55 0,4 1-61 0,-2 1 56 16,0 1-53-16,1 0 46 0,-1 2-52 0,1 3 53 15,-10 2-49-15,19-3 43 0,-19 3-59 0,21 4 60 16,-11 0-49-16,1 3 48 0,-2 3-53 0,2 1 56 16,-4 2-47-16,2 1 58 0,0 3-52 0,-4 0 59 15,1 0-56-15,-2 1 55 0,-3 3-49 0,1-1 2 0,-2 0 10 16,0-1 5-16,-2 0-1 0,1-1-1 0,0-1-1 15,-1-1 6-15,1-3-24 0,1-13-64 0,-2 19-54 16,2-19-26-16,0 0 8 0,0 15 13 0,0-15 14 16,0 0 26-16,0 0 22 0,11-5-4 0,-3-2-9 15,0-4 15-15,3 3 11 0,-2-3 16 0,5 3 16 16,-4 0 1-16,1 1 3 0,-3 2 1 0,-1 0 10 16,-7 5 0-16,16-6 1 0,-16 6 0 0,13-2 11 15,-13 2 15-15,13 4-5 0,-13-4 2 0,14 11 6 16,-9-3 13-16,-1 3 8 0,0 2 21 0,-2 4 8 15,-2 1 21-15,-2 2 6 0,-2 1-18 0,0 3 2 0,-3 1-15 16,-2 1-3-16,-1 2-8 0,-1 1-11 16,-4 0-3-16,2 1 71 0,-4-3-97 0,4-1-64 0,-5-2-180 15,6-5-97-15,-4-1 50 0,5-5-348 0,-1-4-165 16,-3-6-270-16,2-4-744 0,-1-8-668 0</inkml:trace>
  <inkml:trace contextRef="#ctx0" brushRef="#br2" timeOffset="173925.1">1403 8359 1251 0,'10'-17'1179'0,"-3"4"-199"0,0 4-136 0,-3 0-194 0,-4 9-150 0,10-5-104 0,-10 5-69 0,2 14-17 0,-2 4-3 15,0 2-17-15,0 6 4 0,0 5 21 0,2 4 10 16,2 4 12-16,0 4 35 0,1 4-58 0,4 3-11 15,-1 5-25-15,0 1-31 0,4 3-26 0,-1 2-30 16,0 0-31-16,2 3-18 0,-1 2 166 0,0 1-247 16,2 1 177-16,0-1-231 0,0-1 2 0,-2-1 187 0,0-4-312 15,-3-3 85-15,0-6-43 0,2-4-79 16,-6-6-74-16,0-3-113 0,-2-6-114 0,0-7-139 16,-1-6-108-16,0-4-73 0,0-5-36 0,-2-11-123 0,0 0-347 15,0 0-693-15,-7-15-736 0</inkml:trace>
  <inkml:trace contextRef="#ctx0" brushRef="#br2" timeOffset="174347.09">1876 8707 527 0,'1'-12'1167'0,"-1"12"-122"0,-3-19-156 0,3 19-135 0,-2-11-171 16,2 11-129-16,0 0-94 0,0 0-70 15,-14 12-21-15,8 1-26 0,-2 1-13 0,2 4-13 0,-2 0-17 16,3 2-31-16,0 1-6 0,3 1-27 0,2 0-24 16,1 1-15-16,2 0-19 0,2-2-10 0,2-3-13 15,3-1-6-15,1-2-6 0,3-5-4 0,4-2-19 16,4-4-34-16,3-5-74 0,0-5-95 0,3-5 111 16,-2-2-270-16,1-4-4 0,0-2 43 0,-2-2 2 15,-2-1 70-15,-6-1 26 0,-1 2 74 0,-5-2 6 16,-3 1 89-16,-2 2 35 0,-3 7 112 0,-3-2 19 15,0 1 95-15,-3 4 72 0,3 10 37 0,-5-16 9 16,5 16 20-16,-5-8-25 0,5 8-59 0,0 0-72 16,0 0-54-16,0 0-26 0,-6 10 29 0,6 4 33 0,2 3 9 15,0 1 5-15,1 4 2 0,2 2-2 0,2-1-20 16,1 5-34-16,2-2 152 0,3 2-237 0,-2-3-11 16,3 3-2-16,2-2-14 0,-2 0 3 0,3-2-25 15,1 0-60-15,-2-1-75 0,0-1-110 0,-1 0-118 16,0-3-117-16,-2 0-112 0,1-4-99 0,-1 1-94 15,-2-3-58-15,-1-1-71 0,-4-1-163 0,2-2-890 16,-8-9-725-16</inkml:trace>
  <inkml:trace contextRef="#ctx0" brushRef="#br2" timeOffset="174580.1">1339 9871 1238 0,'-43'40'1326'0,"6"-5"-183"0,5-5-160 0,7-5-213 0,7-5-163 0,5-5-112 0,8-4-85 15,5-11 15-15,14 0 56 0,6-14-68 0,7-8-76 0,11-10-68 16,12-10-61-16,11-10-26 0,10-8-23 0,14-9-26 16,10-7-26-16,10-7-20 0,10-4-21 0,6-4-53 15,5-2-110-15,6-1-160 0,4 1-105 0,1 1-66 16,0 5-12-16,-5 4-64 0,-6 9-136 0,-8 10-250 15,-15 7-389-15,-11 9-731 0,-13 10-751 0</inkml:trace>
  <inkml:trace contextRef="#ctx0" brushRef="#br2" timeOffset="177250.1">4877 6665 374 0,'-19'10'707'0,"0"-2"-39"0,5 0-103 0,1 0-122 0,5 0-87 0,2 0-31 0,6-8-17 15,0 17-13-15,5-11 0 0,4 1 4 0,5-3-9 16,5-1-12-16,5-3-19 0,7-2 15 0,4-4-31 0,8-4-1 16,4-3-19-16,8-2 11 0,3-5-33 0,4-2-16 15,4-2-45-15,1-1-36 0,1-2 8 0,2-2-24 16,-1-3-10-16,-4-2-7 0,0-3-26 0,-2-2 10 15,-4-5-19-15,-5-2 10 0,-6-4-26 0,-4-3 15 16,-5-3-19-16,-8-2 3 0,-5-3-1 0,-7-2-10 16,-8-1 1-16,-6-3-6 0,-7 1 2 0,-5-2-2 15,-8 2 2-15,-4 4 3 0,-7 4-2 0,-6 2-10 16,-5 4 14-16,-8 5-24 0,-4 3 10 0,-5 6 5 16,-6 2-12-16,-5 5-4 0,-6 4 2 0,-4 5-8 0,-5 4 1 15,-2 7 11-15,-5 4-3 0,-3 6-4 0,0 6 1 16,-3 7 10-16,-2 5-13 0,0 7 4 0,1 5 5 15,2 9 3-15,4 2 6 0,5 5-7 0,5 7-2 16,6 4-4-16,7 3 36 0,9 4-42 0,6 0 43 16,10 2-39-16,5 1-4 0,12 4 3 0,6 4 6 15,12 1 14-15,5 1-6 0,11-1 2 0,8-1 8 16,9-2-3-16,10-6-5 0,11-5 8 0,9-4-14 16,10-5 23-16,9-5-9 0,8-7 10 0,7-6-9 15,5-9 7-15,4-6 1 0,6-8-4 0,3-8 0 0,4-7 0 16,0-9 10-16,-4-3-13 0,-1-7 10 0,-5-5-16 15,-5-2 18-15,-6-4 6 0,-9-3-16 0,-7-2 4 16,-8-2-2-16,-8-1-11 0,-9-1-14 0,-8 1-42 16,-8 2-146-16,-11 2-174 0,-6 1-149 0,-12 2-248 15,-8 2-145-15,-10 4-1190 0,-9 1-794 0</inkml:trace>
  <inkml:trace contextRef="#ctx0" brushRef="#br2" timeOffset="178564.1">16188 6330 133 0,'3'-37'577'0,"0"1"101"0,-2 1 25 0,-2-1-108 0,0 0-88 0,-2 2-11 0,-2-1-47 16,-3 0-74-16,0 0-45 0,-3 1-55 0,-2-2-47 0,-3 0-29 16,-3 1-41-16,-2 1-16 0,-2 2-4 15,-3 1-11-15,-2 3-5 0,-3 3-18 0,-3 3-24 16,-5 4-15-16,-5 4-15 0,-4 3-8 0,-6 6-14 0,-4 5 1 15,-3 4-15-15,-2 5 6 0,0 4-12 0,-1 4 4 16,0 6-3-16,1 4 4 0,8 6-1 0,0 4-1 16,2 5-14-16,6 5 24 0,4 6-11 0,5 5 16 15,5 4-22-15,7 2 19 0,6 1-24 0,5-1 11 16,9 1-9-16,6-7 20 0,6-2-14 0,9-3 18 16,4-3-19-16,8-4 5 0,5-4 9 0,3-4-36 15,11-3 40-15,4-5 146 0,5-4-173 0,5-7-1 0,4-8-1 16,4-2 4-16,3-7 1 0,2-4-35 0,3-8 46 15,-3-3-5-15,-2-7 4 0,0-5 0 0,-2-5 38 16,-3-5 65-16,-4-3 20 0,-3-7 46 0,-4-3-21 16,-7-4 10-16,-3-4-40 0,-7-3-9 0,-6-1-38 15,-6-2-8-15,-8 2-12 0,-4 0-19 16,-8 0-9-16,-7 4-18 0,-8 2-24 0,-8 2-42 0,-8 6-83 16,-5 2-98-16,-8 8-119 0,-6 5-81 0,-9 8-103 15,-4 10-136-15,-7 8-124 0,-2 9-140 0,-4 7-800 0,-3 10-629 16</inkml:trace>
  <inkml:trace contextRef="#ctx0" brushRef="#br2" timeOffset="179675.1">10532 6918 426 0,'0'0'703'0,"0"0"-50"0,0 0-116 0,5 10-102 0,-5-10-100 16,2 11-37-16,-2-11-54 0,2 15-32 0,-2-15-27 0,3 17-33 15,-3-17-17-15,2 13-14 0,-2-13-12 0,5 8 7 16,-5-8 25-16,0 0 38 0,9 7 45 0,-9-7 7 15,15-2 25-15,-15 2-49 0,19-8-14 0,-9 1-18 16,1-1-20-16,-2-1-6 0,0 1-3 0,-1-2-4 16,-3 2 7-16,0 0 7 0,-5 8-4 0,5-15 7 15,-5 15 2-15,1-13-15 0,-1 13-28 0,0 0-11 16,-2-12-10-16,2 12-22 0,0 0-19 0,0 0-22 0,0 0-9 16,0 0-9-16,0 0-11 0,-6-6-9 0,6 6-4 15,0 0-2-15,0 0 2 0,0 0-8 0,-8 4-26 16,8-4 53-16,0 0-23 0,0 0-6 0,0 0 4 15,0 0-1-15,-3 12 9 0,3-12-2 0,0 0 6 16,7 12-4-16,-7-12 1 0,5 7 5 0,-5-7 4 16,0 0 2-16,8 6-1 0,-8-6 6 0,0 0 6 15,0 0 7-15,0 0-3 0,0 0 2 0,0 0-2 16,0 0-32-16,0 0-84 0,0 0-132 0,0 0-184 16,0 0-146-16,-8-9-189 0,8 9-221 0,-17-2-1171 15,17 2-810-15</inkml:trace>
  <inkml:trace contextRef="#ctx0" brushRef="#br2" timeOffset="183133.1">12845 6531 4 0,'0'0'358'0,"-13"-1"105"0,13 1-44 0,0 0-24 0,0 0-69 0,0 0-68 16,-14 1-54-16,14-1-38 0,0 0-31 0,0 0-29 15,0 0-13-15,0 0-28 0,0 0 32 0,0 0-7 16,0 0 30-16,0 0 27 0,0 0 33 0,0 0 23 16,0 0 27-16,0 0 23 0,15 1 16 0,-15-1-3 15,19 1-8-15,-7-1-21 0,5 1-34 0,4-1-5 16,6 2-37-16,4 0-11 0,7 0-37 0,3-1-13 0,11 3-26 16,2 1-1-16,2-2-32 0,5 3 10 0,4-2-22 15,4 1-6-15,5 0 13 0,5 2-22 0,6-1 7 16,3 2-14-16,4 2 13 0,3-4-16 0,-1 2-6 15,0 1 11-15,0 0-5 0,0 0-1 0,-1-1 0 16,-1 0 6-16,-3 1 2 0,-1-2 51 0,-5 0 9 16,-6 0 8-16,-2-1 2 0,-8 0 5 0,-5-1-3 15,-7 0 132-15,-4-2-166 0,-7-1-1 0,-8 2 0 16,-6-1-4-16,-6 0-5 0,-5-2 8 0,-5 0 33 16,-14-1 17-16,19 2-13 0,-19-2 27 0,0 0-23 15,0 0-30-15,0 0-11 0,0 0-16 0,0 0-21 16,-10-4-77-16,-4 3-108 0,-2-4 57 0,-2 3-319 0,-3-3-35 15,-3 1-68-15,-3 0-78 0,-3-3-22 0,-3 2 142 16,-8-4-267-16,3 2-134 0,-2 0-334 0,-7 0-376 16</inkml:trace>
  <inkml:trace contextRef="#ctx0" brushRef="#br2" timeOffset="183474.12">12931 6671 129 0,'-75'1'519'0,"10"-1"95"0,7 1-25 0,11 1-115 0,7-2-86 0,9 1-68 0,6 0-29 15,6-1-29-15,6 1-49 0,13-1-43 0,0 0-16 16,0 0-34-16,15 5-5 0,8-4-7 0,5-1 5 16,9 1 0-16,7 0 9 0,6 1 1 0,9-1 10 15,6 0 10-15,8-1 6 0,5 1-3 0,3 0 4 16,9 0 4-16,2-2-5 0,5 0-5 0,8 1 0 15,3 0 1-15,4 0-15 0,2 1 7 0,1 0-16 16,2-1-1-16,-1 3-14 0,3 0-14 0,-1 1-11 0,-2 0-10 16,-4 0-14-16,-1 1-7 0,-7 1-4 0,-4 0 139 15,-6 1-181-15,-5-1 149 0,-7 2-182 0,-5 0 160 16,-6-1-178-16,-8 0-35 0,-4-1 65 0,-7 1-54 16,-10-1 71-16,-4-2-54 0,-9 1 54 0,-5-2-59 15,-5 1 9-15,-6-3-64 0,-13-1-12 0,18 4 127 16,-18-4-240-16,0 0-70 0,0 0-106 0,0 0-114 15,-22 0-86-15,4-1-90 0,-1 0-73 0,-5-2 7 16,-2 0-411-16,-4 0-321 0</inkml:trace>
  <inkml:trace contextRef="#ctx0" brushRef="#br2" timeOffset="184581.17">14589 7740 847 0,'2'-16'808'0,"0"1"-33"0,0 6-116 0,-2 9-32 0,3-17-81 0,-3 17-88 0,2-9-72 0,-2 9-52 16,0 0-53-16,0 0-45 0,0 0 97 0,0 0-209 16,0 0 5-16,0 0 7 0,2 14 66 0,-4 1-4 0,0 4-9 15,-1 5 1-15,-1 4 8 0,-1 1-31 0,-2 4-19 16,0 1-15-16,-1 2-31 0,1 0-17 0,-3-1-14 16,0 1-12-16,2 0-5 0,-2 0-8 0,1-2-45 15,2 0 33-15,0-4-81 0,0-1-90 0,3-5-171 16,2-2-120-16,1-3-62 0,2-3 78 0,3-3-343 15,3-6 15-15,-7-7-1386 0,18 0-803 0</inkml:trace>
  <inkml:trace contextRef="#ctx0" brushRef="#br2" timeOffset="184846.63">14870 7716 155 0,'6'-9'760'0,"1"0"52"0,-7 9-112 0,10-10-154 0,-10 10-80 16,0 0-80-16,0 0-42 0,0 0 12 0,0 0-3 16,10 10-7-16,-10-10-13 0,0 22-19 0,0-9-11 15,-2 6-28-15,0-1-24 0,1 5-14 0,-2 1-12 16,-3 1-11-16,2 3 7 0,-1 0-38 0,-1 2-16 16,-1 0-24-16,-1 2-21 0,0-1-26 0,0 0-14 15,-1 0-15-15,-1 0-11 0,4 0-7 0,-1-1-8 16,0-1-43-16,0-1 43 0,2-2-108 0,-1 1-121 0,2-4-133 15,3-1-99-15,-1-2-101 0,0-3-133 0,1-3-141 16,-2-2-206-16,3-12-894 0,2 14-701 0</inkml:trace>
  <inkml:trace contextRef="#ctx0" brushRef="#br2" timeOffset="185615.61">16124 7527 625 0,'16'-11'856'0,"-4"2"-74"0,-1 4-172 0,-11 5-116 0,15-3-60 0,-15 3-47 0,14 11-10 0,-9 3 17 0,-2 5-16 16,-1 3 35-16,-2 8-66 0,0 1 31 0,-1 4 113 15,-1 2-197-15,0 4-9 0,-2-1-4 0,0 1-30 16,-2 0-33-16,1-1-32 0,-1-3-36 0,-1 2-14 16,0-3-30-16,0-1-20 0,0-2-17 0,-1-1-49 15,1-3 35-15,-1-1-71 0,4-5-74 0,0 0-221 16,1-4-89-16,1-3-77 0,1-3 42 0,1-13-302 15,1 18-104-15,-1-18-272 0,0 0-786 0,13 0-701 16</inkml:trace>
  <inkml:trace contextRef="#ctx0" brushRef="#br2" timeOffset="185830.26">16673 7533 927 0,'0'0'867'16,"9"3"-128"-16,-9-3-153 0,6 18-26 0,-3-2-41 16,-1 0-34-16,-1 4-8 0,-1 3-64 0,0 2 33 15,-2 3-34-15,0 2-11 0,-1 2-24 0,-2 3-28 16,-2 1-29-16,1 2-60 0,-2-1-49 0,0 0-43 0,-1 0-32 16,1-1-20-16,-1-1-16 0,0-1-39 0,-2-1-113 15,2-2-128-15,1-2-214 0,0-1-71 0,1-3-58 16,0-4-52-16,0-1-126 0,2-5-118 0,-1-3-218 15,1-3-657-15,5-9-612 0</inkml:trace>
  <inkml:trace contextRef="#ctx0" brushRef="#br2" timeOffset="186814.49">15399 7803 53 0,'-6'-5'487'0,"6"5"151"0,-12-10-33 0,12 10-80 0,-6-7-101 0,6 7-79 0,0 0-54 0,0 0-45 0,0 0-49 15,0 0 70-15,-10 8 27 0,8 2 9 0,-1 3-19 16,1 2-2-16,-1 4-16 0,2 4-15 0,-2 0-24 15,3 2-6-15,0 0-47 0,2 2-27 0,0-1-21 16,0 0-25-16,-4-1-21 0,7-1-7 0,-1 0-16 16,0-3 132-16,2-3-176 0,-1-1-33 0,4-3 44 15,-1-1-46-15,1-4 47 0,2-2-33 0,0-3 27 16,2-1 107-16,0-3-213 0,0-3-11 0,1-2-1 16,0-4 16-16,-1 0 2 0,-2-3 15 0,0-1 3 15,0-2 15-15,-6 0 3 0,4-1 12 0,0-1 7 16,-3-2 5-16,-1-1 3 0,-2 0 4 0,0-1 3 15,0 1 8-15,-2 0 12 0,1 3 20 0,-1 1 25 0,0 3 0 16,-1 13 26-16,2-18-4 0,-2 18-16 0,0-12-17 16,0 12-16-16,0 0-7 0,0 0-26 0,0 0-3 15,0 0 1-15,0 0 2 0,0 0-1 0,-3 18 0 16,2-5 3-16,1 2 6 0,2 5-12 0,0-2 15 16,0 2-3-16,2 0 4 0,2 0 0 0,-1-1-1 15,1 0 1-15,2-2 3 0,0-2-7 0,2 0 12 16,-1-3-9-16,0-3 2 0,3-1 3 0,-1-2-4 0,3-4-1 15,-1-1-5-15,1-2-16 0,3-4-14 16,0-1-10-16,-2-4 7 0,3-1-3 0,-4-2 7 16,0-3 17-16,-2-2-2 0,-2-1 6 0,0-1 0 0,-4-3-1 15,-4 1-9-15,-1-1 14 0,2-1-6 0,-4 0 2 16,-3 0-4-16,-2 1-10 0,-2 1-26 0,-2 1-45 16,-1-2-68-16,-2 4-62 0,-1 0-107 0,-3 2-102 15,1 1-118-15,-1 0-179 0,1 2-126 0,-1 3-461 16,1 0-453-16</inkml:trace>
  <inkml:trace contextRef="#ctx0" brushRef="#br2" timeOffset="187974.48">15361 7669 13 0,'-16'-5'444'0,"16"5"154"0,-15-4-34 0,15 4-31 0,-14-2-52 0,14 2-25 0,0 0 23 16,0 0 28-16,-10-1 0 0,10 1-31 0,0 0 23 0,0 0-90 16,0 0-8-16,0 0-49 0,21-3 28 15,-7 1-71-15,8 1 60 0,4-3 118 0,5 3-230 0,6-1-47 16,1-1-37-16,3 2-34 0,1 0-24 0,0 1-25 16,0 0-18-16,-3 1-18 0,-3 0-10 0,-2-1-8 15,-3 3-14-15,-4-1-32 0,-6-1-97 0,-5 1-124 16,-3 0-154-16,-13-2-42 0,13 0-101 0,-13 0-130 15,0 0-125-15,-17-6-148 0,2 1-304 0,-5 0-458 0,-2 0-611 16</inkml:trace>
  <inkml:trace contextRef="#ctx0" brushRef="#br2" timeOffset="188425.2">15455 7402 361 0,'0'0'638'0,"-19"2"-5"0,19-2-51 0,-12 2-62 16,12-2-56-16,0 0 32 0,0 0-41 0,-13 2-28 15,13-2-58-15,0 0-43 0,0 0-30 0,16-2-22 0,-3 2-16 16,4-3-16-16,6 1-28 0,0 0-16 0,5-1-20 16,1 2-21-16,-1 0-23 0,3-1-21 15,-1 2-16-15,-1-1-11 0,-1 1-24 0,-2 0-8 0,-1 1-8 16,-3 0-13-16,0 0-38 0,-3-1-101 0,-4 1-148 16,-15-1-123-16,22 2-193 0,-22-2-196 0,14 4-207 15,-14-4-917-15,0 0-698 0</inkml:trace>
  <inkml:trace contextRef="#ctx0" brushRef="#br2" timeOffset="190031.84">16827 7390 716 0,'7'-7'936'0,"-7"7"-96"0,8-9-188 0,-8 9-99 0,8-6-88 0,-8 6-90 0,13 2-84 0,-13-2-60 16,18 8-43-16,-6 0-36 0,-2 0-22 0,2 4-23 15,0-1-4-15,1 1-7 0,0 3 2 0,0-1 3 16,2 0 8-16,-2 0-25 0,-2 0 63 0,0-4-14 16,-2 0 60-16,0-1-18 0,-1-2 112 0,-8-7-4 0,13 10 152 15,-13-10 16-15,11 3 79 0,-11-3-81 0,19-9-7 16,-6 0-106-16,4-3-23 0,1-5-80 15,5-2 0-15,2-1 112 0,3-4-219 0,2 0-38 0,4-2-8 16,2 0-22-16,1-2-15 0,3 0 9 0,-1 0-36 16,-1 2 35-16,-1 1-101 0,-3 4-62 0,-3 3-121 15,-3 3-166-15,-4 4-163 0,-2 1-155 0,-3 4-119 16,-2 5-85-16,-4 5-9 0,-2 5 40 0,-5 2-55 16,-4 5-266-16,-2 2-374 0,-5 3-566 0</inkml:trace>
  <inkml:trace contextRef="#ctx0" brushRef="#br2" timeOffset="195080.12">29090 15631 132 0,'0'0'297'0,"0"0"66"0,0 0-38 0,-6-8-53 0,6 8-38 0,0 0 30 0,0 0-85 0,6-8-29 16,-6 8-24-16,0 0-3 0,8-7-7 0,-8 7-12 16,0 0-5-16,7-6-13 0,-7 6-9 0,0 0-11 15,0 0-6-15,0 0-34 0,0 0 4 0,0 0-11 0,0 0-8 16,9-5-16-16,-9 5-11 0,0 0-10 0,0 0-12 16,0 0 9-16,0 0 1 0,0 0 1 15,0 0 4-15,0 0 11 0,0 0-3 0,0 0 3 0,0 0 3 16,0 0 3-16,0 0-6 0,0 0 7 0,0 0-1 15,0 0-1-15,0 0 1 0,0 0 2 0,0 0 1 16,0 0-5-16,0 0 12 0,0 0-11 0,0 0 8 16,0 0-4-16,0 0 7 0,0 0 3 0,0 0-9 15,0 0 4-15,0 0-1 0,0 0-1 0,-7 7 7 16,7-7 2-16,0 0 25 0,0 0-8 0,0 0 0 16,0 0 13-16,0 0-5 0,0 0-1 0,0 0 7 0,0 0-3 15,0 0-11-15,0 0 0 0,0 0 3 0,0 0-3 16,0 0 1-16,0 0-4 0,0 0 5 0,0 0 8 15,0 0 19-15,0 0 8 0,0 0 12 0,0 0-5 16,0 0-9-16,9-6 3 0,-9 6-4 0,0 0-6 16,9-5-6-16,-9 5-4 0,0 0 4 0,11-5 3 15,-11 5 4-15,7-6 7 0,-7 6 16 0,0 0 12 16,11-6 0-16,-11 6 5 0,0 0 3 0,0 0-3 16,10-7-10-16,-10 7-10 0,0 0-9 0,0 0-5 15,0 0-14-15,0 0-4 0,0 0-11 0,0 0 2 16,0 0-8-16,0 0-6 0,0 0-7 0,0 0 2 15,0 0-7-15,0 0 3 0,0 0-1 0,0 0-5 0,0 0 4 16,0 0-2-16,0 0 3 0,0 0-3 0,0 0 15 16,0 0-22-16,0 0-1 0,0 0-2 0,0 0-2 15,0 0 3-15,0 0-5 0,0 0 3 0,0 0 2 16,0 0-5-16,0 0 1 0,0 0 13 0,0 0-14 16,0 0 10-16,0 0-7 0,0 0 4 0,0 0 0 15,0 0 1-15,0 0 2 0,0 0-1 0,0 0-2 16,0 0 6-16,0 0-2 0,0 0 0 0,0 0 2 0,0 0-1 15,0 0-1-15,0 0 2 0,0 0-4 16,0 0 5-16,0 0-6 0,0 0 3 0,0 0-4 16,0 0 2-16,0 0-2 0,0 0 1 0,0 0-3 0,0 0 1 15,0 0 0-15,0 0 1 0,0 0-5 0,0 0 7 16,0 0 1-16,0 0-6 0,0 0 2 0,0 0 0 16,0 0 1-16,0 0 8 0,0 0-10 0,0 0 2 15,0 0 7-15,0 0-6 0,0 0 7 0,0 0-3 16,0 0 1-16,0 0 2 0,0 0 4 0,0 0 1 15,0 0-5-15,0 0 7 0,0 0-5 0,0 0-1 16,0 0-4-16,0 0-3 0,0 0-2 0,0 0 1 16,0 0-3-16,0 0 1 0,0 0-2 0,0 0 0 15,0 0 4-15,0 0-6 0,0 0 0 0,0 0 0 16,0 0 1-16,0 0 2 0,0 0 2 0,0 0-7 0,0 0-3 16,0 0 7-16,0 0-5 0,0 0 0 0,0 0 5 15,0 0 1-15,0 0 0 0,0 0-1 0,0 0-5 16,0 0 5-16,0 0-3 0,0 0 7 0,0 0-3 15,0 0 6-15,0 0-6 0,0 0 4 0,0 0 1 16,0 0-2-16,0 0-3 0,0 0 3 0,0 0-1 16,0 0-7-16,0 0 7 0,0 0-7 0,0 0 1 15,0 0 3-15,0 0-4 0,0 0 6 0,0 0 0 16,-3 12 2-16,3-12-2 0,-6 12 3 0,2-4-2 0,0 2 1 16,4-10-1-16,-6 16 2 0,6-16-2 15,-7 14 5-15,7-14-6 0,-5 11 2 0,5-11 9 16,0 0-7-16,-5 12-2 0,5-12 2 0,0 0-1 0,0 0 1 15,0 0 0-15,0 0 2 0,-6 8 9 0,6-8 1 16,0 0 4-16,0 0 1 0,0 0 5 0,0 0 3 16,0 0 3-16,0 0 5 0,0 0-4 0,0 0 6 15,0 0-3-15,0 0 1 0,0 0-9 0,0 0 2 16,0 0-4-16,0 0-13 0,0 0-2 0,0 0 2 16,0 0-4-16,0 0 5 0,0 0-2 0,0 0-5 15,0 0 2-15,0 0-4 0,0 0 2 0,0 0-4 16,0 0-3-16,0 0 5 0,0 0-3 0,0 0 2 0,0 0-1 15,0 0-2-15,0 0 0 0,0 0 0 16,0 0-3-16,0 0 4 0,0 0 3 0,3-11-4 0,-3 11 0 16,0 0 0-16,0 0 0 0,6-9-4 0,-6 9 3 15,0 0-1-15,7-11-4 0,-7 11-3 0,5-8 3 16,-5 8 3-16,6-8-1 0,-6 8 2 0,5-9 1 16,-5 9-3-16,0 0 7 0,0 0-1 0,5-8-7 15,-5 8 7-15,0 0-6 0,0 0 6 0,0 0-4 16,0 0 12-16,0 0 0 0,0 0-44 0,0 0 40 15,0 0-3-15,0 0 2 0,0 0-3 0,0 0 4 16,0 0-3-16,0 0 4 0,0 0-7 0,0 0-1 0,0 0 4 16,0 0-2-16,0 0-2 0,0 0 1 15,0 0-6-15,0 0 10 0,0 0-2 0,0 0-6 16,0 0 5-16,0 0-1 0,0 0 3 0,0 0 1 0,0 0 2 16,0 0-5-16,0 0 7 0,0 0-3 0,0 0-1 15,0 0-4-15,0 0 8 0,0 0-8 0,0 0 1 16,0 0-1-16,0 0-9 0,0 0 10 0,0 0-6 15,0 0-4-15,0 0 1 0,0 0 2 0,0 0-2 16,-2 12 5-16,-4-5 2 0,0 4 5 0,-1 2 0 16,-1 2 16-16,-3 2 0 0,2-1-4 0,-1 0 3 15,0-1-4-15,2 0 1 0,-1-1 0 0,2-1-7 0,-1-4 10 16,2 0-12-16,0 1 3 0,6-10-1 16,-7 12-3-16,7-12-2 0,-5 6 0 0,5-6 2 15,0 0 0-15,0 0-5 0,-6 8 8 0,6-8-9 0,0 0 5 16,0 0-2-16,0 0 4 0,0 0-1 0,0 0 10 15,0 0 6-15,0 0-56 0,0 0 49 0,0 0-6 16,0 0-4-16,0 0-2 0,0 0-6 0,0 0-9 16,0 0-1-16,0 0-9 0,3-17-12 0,-3 17-10 15,4-16 3-15,-1 4-9 0,1 0 0 0,0-2-4 0,1-2 6 16,1 0 12-16,0 0 2 0,-1-1 10 16,0 1 5-16,1 1 3 0,0 2 7 0,-2 1-21 15,1 3 49-15,-5 9-14 0,7-16 3 0,-7 16 7 0,5-11 1 16,-5 11 4-16,5-9 2 0,-5 9 15 0,0 0 10 15,6-8 3-15,-6 8-3 0,0 0-16 0,0 0 0 16,0 0-10-16,0 0 0 0,0 0-10 0,13 7-4 16,-9 2 8-16,1 2-7 0,1 6 0 0,1 2 4 15,2 5-2-15,-2 1 11 0,2 4-1 0,-1 1 1 16,1 2-5-16,-2-1-5 0,1-2 5 0,1 0-13 16,-3-3 9-16,1-2-6 0,-1-2 5 0,-1-1-16 0,0-3-18 15,-1-2-26-15,-1-4-60 0,-1-2-46 16,-2-10-88-16,4 14-122 0,-4-14-116 0,0 0 23 15,0 0-455-15,-7 6-458 0,7-6-473 0</inkml:trace>
  <inkml:trace contextRef="#ctx0" brushRef="#br2" timeOffset="202095.99">4630 6664 417 0,'-10'3'683'0,"10"-3"-5"0,0 0-138 0,0 0-89 0,0 0-117 16,30-4-16-16,1-3-81 0,9-2-20 0,2-2-75 15,7-2 4-15,7-3-62 0,6-2 17 0,4-1-53 16,5-1 21-16,4 0-32 0,1 0 26 0,3-1-40 0,-4 0 33 16,1 3-40-16,-4 3 20 0,-4 0-35 0,-2 1 30 15,-5 3-29-15,-4 2 23 0,-5 2-42 16,-7 3 3-16,-6 0-102 0,-6 3-52 0,-8 1-99 0,-7 0-38 16,-5 4 55-16,-13-4 31 0,-1 17 36 0,-12-9 27 15,-6 3 18-15,-7 1 8 0,-8 1 18 0,-5 1 23 16,-5 1 0-16,-4-1 18 0,-5 1-3 0,-5 2 23 15,-4-1 7-15,-3 1 13 0,-2 1 3 0,-2 0 15 16,0-1 3-16,1 1 8 0,-1 0 15 0,-1-3 11 16,6 3 29-16,2-2 26 0,3-1 26 0,4-2 20 15,9-2 9-15,8-1 17 0,7-2 23 0,7-4 18 16,6 1 33-16,7-3-30 0,11-2-37 0,0 0-39 0,17-9-21 16,7 2-19-16,10-3-8 0,6 0-23 15,8-5-10-15,9 1-6 0,7-3 25 0,6 2-45 0,4-2 27 16,6 2-44-16,0 1 39 0,3 3-45 0,-4 2-21 15,-2 3-180-15,-3 3-151 0,-7 1-192 0,0 0-756 16,-7 4-449-16</inkml:trace>
  <inkml:trace contextRef="#ctx0" brushRef="#br2" timeOffset="-128822.72">9888 4993 699 0,'0'0'745'0,"-12"-7"-62"0,12 7-132 0,0 0-119 0,-10-7-41 0,10 7-74 16,0 0-61-16,0 0-51 0,0 0-49 15,0 0-29-15,0 0-27 0,7-8-21 0,-7 8-15 0,0 0-16 16,0 0-8-16,13-1-8 0,-13 1 5 15,12 1 7-15,-12-1 17 0,16 1 20 0,-16-1 15 16,19 1 14-16,-19-1 8 0,21 1 9 0,-7-1 3 0,1 0 7 16,4 0 0-16,1 1 5 0,5-1-38 0,3 2 28 15,7-1-20-15,6 0 10 0,5 2-30 0,6-1 13 16,8 1-33-16,6 0 10 0,7 0-26 0,5 0 5 16,4 0-23-16,7 1 8 0,7 0-26 0,6 0 9 15,6-1-19-15,6 3 14 0,5-1-17 0,3 2 11 16,6-3-13-16,3 3-8 0,5 0 16 0,4 2-10 15,0 0 11-15,3 1-13 0,3-1 3 0,1 3-3 16,3 0 1-16,1 1-4 0,-1 1-1 0,-2 0 8 0,2 1-5 16,-1-1 6-16,1 2 140 0,-3-2-169 0,-4 2 7 15,-6-1-41-15,-2 0 64 0,-5-1-7 0,-4 1 10 16,-7-2 25-16,-7 1 21 0,-7-1 8 0,-7-2 3 16,-8 1 4-16,-10-1 3 0,-6 0-1 0,-6-1 0 15,-6 0-9-15,-9-1-8 0,-4 0-13 0,-7-1 3 16,-4-1-20-16,-5-2 8 0,-6 2-26 0,-4-2 13 15,-3-1-8-15,-5-1 15 0,-1-1-28 0,-3 1 18 16,-11-3-20-16,15 1 22 0,-15-1-19 0,0 0 13 16,13 2-18-16,-13-2 16 0,0 0-12 0,0 0 20 15,0 0-24-15,0 0 14 0,0 0-11 0,0 0 10 0,14 1-9 16,-14-1 3-16,0 0-9 0,0 0 18 16,17 1-18-16,-17-1 18 0,20-1-65 0,-6 2 73 0,3-2-19 15,2 1 9-15,2 0-16 0,1 0 14 0,5 2-11 16,0-2 48-16,-2 1-53 0,3-1 10 0,0 1-15 15,0 1 21-15,-1-2-16 0,0 2 17 0,-2-1 17 16,-1 1-30-16,-1-2-10 0,-2 3 14 0,-1-3-10 16,-2 2 18-16,0-1-18 0,-2 0 20 0,0-1-25 15,-2 1 19-15,2 0-12 0,1 0 2 0,1-1 0 0,0 0 6 16,4 1 16-16,1 0-23 0,2 0-44 16,4 0 53-16,1 1 12 0,5-1-7 0,4 2 13 0,3-1-25 15,6 0 16-15,4 0-1 0,6 0-7 0,1 0-31 16,8-1-10-16,2 0-34 0,6 1 7 0,4-2 2 15,5-2-5-15,3 2 28 0,6 0-6 0,4 0 24 16,-1 0-33-16,3-1 62 0,0 1-21 0,2-1-4 16,2 0 8-16,1 1 9 0,0 0-19 0,1 0 18 15,-2 1-8-15,-1-1 2 0,-2 1-5 0,-2 0 4 16,-2 2 19-16,-1-1-23 0,-2 2 19 0,-2-2-9 16,-4 2 6-16,-2 1-15 0,-6-1 18 0,-4 1-18 15,-4 1 14-15,-5-1-10 0,-4 0 20 0,-4 0-20 16,-3-1 16-16,-5 1-15 0,-5 0 14 0,-2-1-13 15,-4-1 12-15,-4 1-20 0,-3-2 17 0,-2 0-9 0,-2 1 20 16,-2-1-18-16,-3-1 10 0,1-1-12 16,-1 0 14-16,-3 0-16 0,3 0 19 0,0-1-13 0,2-2 11 15,1 1-17-15,2 0 16 0,0 0-15 0,3-1 12 16,2 1-15-16,2-1 7 0,0 1-4 0,2-1 20 16,1 1-21-16,3 1 16 0,0 1-19 0,0-1 16 15,2 2-18-15,0 1 10 0,-1 0-9 0,1 1 16 16,-2-1-12-16,0 1 13 0,0 0-34 0,-3 0 53 0,-1 0-64 15,-2-1-7-15,-2 1 19 0,-2 0-3 16,-3-1 19-16,0-1-12 0,-4 1 24 0,-1-2-17 16,-5 1 15-16,1 0-12 0,-5-1 21 0,-14 0-19 0,24 0 11 15,-24 0-7-15,16 0 28 0,-16 0-24 0,0 0 11 16,14 0-17-16,-14 0 19 0,0 0-21 0,0 0 15 16,0 0-9-16,14-2 11 0,-14 2-10 0,0 0 8 15,11-4-12-15,-11 4 20 0,11-4-10 0,-11 4 12 16,15-8-15-16,-6 4 8 0,3-2-7 0,1 0 10 15,3 0-19-15,1 0 8 0,3-1-8 0,1 0 11 16,4-1-9-16,2 1 12 0,3-2-19 0,2 1 13 16,3 0-2-16,4-1 12 0,4 1-20 0,2 0 14 15,4 0-12-15,4 1 10 0,0-1-5 0,3 2-20 16,2-1 25-16,3 1 12 0,1 0-19 0,0 0 4 0,3 0-6 16,-1 1 15-16,1 0 0 0,2 2 1 0,-1-3-23 15,1 2 17-15,-1-1-6 0,-1 2 12 0,-2-2-18 16,-1 1 3-16,-1 0-5 0,-3 0-13 0,0 0-16 15,-3 0 7-15,-1-1-8 0,-1 1 4 0,-2-2 2 16,-3 1 5-16,0-1 8 0,-7-1 6 0,2 0 0 16,-3 0 4-16,-6-1-5 0,-4 0 10 0,-3-1 4 15,-3 1 5-15,-5 1-7 0,-2-1 1 0,-3 1 21 16,-2-2-19-16,-5 3 8 0,0 1-11 0,-7 5 13 0,7-11-21 16,-7 11 10-16,0 0-21 0,-1-16 21 0,1 16-20 15,-10-11 21-15,10 11-21 0,-14-12 19 16,4 6-11-16,0 0 17 0,0-1-20 0,-2 1 24 0,1 1-3 15,1-1 1-15,0-1 3 0,2 3 1 0,1-2-3 16,7 6 9-16,-11-9-5 0,11 9 0 0,-5-10 0 16,5 10 0-16,0 0-10 0,3-11 8 0,-3 11-12 15,16-7 5-15,-2 4-9 0,5 1 3 0,4 2 12 16,5 0-10-16,5 2 3 0,3 1-3 0,4 1 5 16,5 0 0-16,2 0 1 0,3 2-13 0,2-2 12 15,4 0-2-15,3 1 7 0,3 0 2 0,3-2 0 0,0 1-4 16,5-2 4-16,-2 1-4 0,1-1-4 0,-1 0-14 15,-3-1 18-15,1 0-18 0,-5 0 29 0,-2-1-26 16,-2-2 19-16,-3 1-14 0,-4-1 17 0,-6 1-1 16,0-3-7-16,-10 2 6 0,3-2 36 0,-5 1-48 15,-6-1 3-15,-4 0-5 0,-3 1 5 0,-3-2 2 16,-3 1-1-16,-13 4 2 0,15-6-6 0,-15 6-2 16,10-5 4-16,-10 5-1 0,0 0-3 0,2-13-9 15,-2 13 1-15,-5-11 4 0,5 11-3 0,-7-11 4 0,7 11-7 16,-13-12 7-16,13 12 0 0,-10-9 7 15,10 9 3-15,-8-9 3 0,8 9 2 0,0 0 0 16,-7-7-1-16,7 7-7 0,0 0 10 0,0 0-8 0,0 0-5 16,0 0-14-16,0 0-19 0,1-12-18 15,-1 12-32-15,0 0-47 0,0 0-46 0,0 0-140 0,0 0-132 16,11 3-171-16,-11-3-238 0,13 7-772 0,-13-7-585 16</inkml:trace>
  <inkml:trace contextRef="#ctx0" brushRef="#br2" timeOffset="-125915.58">9771 4973 51 0,'2'-10'237'0,"-2"10"35"0,3-19 23 0,-3 19-56 0,0-17-37 0,0 17-4 0,-1-16-22 0,1 16-28 0,-4-16-34 16,4 16-7-16,-8-15-19 0,3 8-18 0,-1-2-7 16,-3 2 0-16,-3-1 2 0,5 0 10 0,-5-1 4 15,0 0-2-15,-1-1 8 0,0-1 0 0,0 0 8 16,0-1-8-16,0-1-11 0,0-1-6 0,2-3-15 15,0 0-3-15,-1 1-3 0,3-2-17 0,0 0 3 16,-1 0 0-16,1-1-12 0,0 0 4 0,0 0-13 16,-1 1 0-16,1-2 2 0,-1 2-5 0,-1-1-7 0,2 0 10 15,0 2-7-15,-3-2 5 0,2-1-18 0,0 0 6 16,-2 1 2-16,3-2 9 0,0 0-9 16,0 0 14-16,1 0-24 0,1-1 17 0,1 1-21 0,0-2 24 15,1-4-26-15,2 4 24 0,1-5-23 0,1 0 22 16,1-1-14-16,2-2 27 0,1-1-36 0,1-1 14 15,4-1-5-15,0 0 14 0,1 0-45 0,3 2 33 16,1-1-8-16,2 1 5 0,2 0 13 0,2 0-12 16,1 0 21-16,5 1-6 0,1-2-8 0,6-1-2 15,2 2-9-15,5-2 2 0,3 0-5 0,4-1 7 16,4 1 0-16,2-1-2 0,2 0 1 0,2 2-1 16,3 1 13-16,1 2 1 0,1 3-19 0,3 1 8 0,2 1-1 15,1 3 1-15,1 2-1 0,-1 1-2 0,2 2-2 16,-1 3 20-16,-2 2-16 0,2 0 7 0,-3 3-29 15,2 1 38-15,-2 3-5 0,2 1-5 0,0 1 4 16,-3 2-16-16,10-2 9 0,-3 3-11 0,1 0-21 16,1 0-3-16,-2-1-1 0,1 1-6 0,1-2 1 15,0 1 20-15,-1 0-18 0,0 0 17 0,0-1 3 16,2 0 6-16,-2 0-3 0,0-2 3 0,2 2 8 0,-3-1 8 16,1 1-14-16,-1 0 11 0,0-1-12 15,-2 2 22-15,1 0 148 0,2 1-187 0,-2 0 4 16,-1 2 1-16,4 0 7 0,-4 1 3 0,0-1 11 0,1 2 7 15,-2 1-7-15,1-2-4 0,-2 1 3 0,1 0 9 16,-1-1-6-16,3 1 3 0,2-1 0 0,-1 1 2 16,2-1 4-16,1-1-6 0,2 1 0 0,-2 1 2 15,0-1 7-15,1 1-8 0,0-2-3 0,0 3 2 16,-1-1 8-16,5 0-6 0,-3 1-18 0,1 0-5 16,-1 1-3-16,1 0-7 0,-3 1 10 0,-1 0 5 15,1 0 0-15,-4 2 3 0,2-1 4 0,1 2 0 16,-1-1-1-16,0-1 1 0,1 2 3 0,2 0-6 15,1 0 4-15,-1 0 10 0,2-1-9 0,-2 2 2 0,1-4 10 16,-2 2-4-16,2-1 0 0,2 2 0 16,-2-2-8-16,4 1 13 0,-1-1-6 0,-1 0-1 0,1 0-3 15,-1 0 5-15,-2 0-1 0,-1 1 4 0,-1-1 11 16,-1 1-6-16,-1 0-14 0,1 3 8 0,-2-3-3 16,1 1-4-16,0 0 7 0,0 1 0 0,-1 0-4 15,0 0 21-15,-2 1-16 0,0-3 0 0,-2 2-2 16,0 1 4-16,2-1-5 0,-1 0-4 0,1-1 1 15,1 2-11-15,1 0 14 0,-2-2 7 0,1 3-3 16,-1-2-3-16,1 1 10 0,-3 0-7 0,-2-1-9 0,-1 1 8 16,-1 1-18-16,-2-1-2 0,1-2-4 0,0 2 17 15,-2 0-14-15,1 1 15 0,-2 0-12 16,1-1 4-16,-1 0 3 0,-1 0 2 0,-1 0 1 0,-1 0 14 16,0-3-9-16,1 3 0 0,-1-2-12 0,2 1 16 15,-1-2-4-15,0 3-2 0,3-1 0 0,1-2-6 16,0 2 9-16,2-1 2 0,0 3-2 0,0-1 4 15,1-1-4-15,-1 1 0 0,-1-1-2 0,-1 2 6 16,-1-1-9-16,-2 0-4 0,1 1 3 0,0-1-6 16,-1 0-1-16,-1 1 5 0,0 0 4 0,0-2-5 15,0 0 10-15,-2 1-1 0,0-1-10 0,2 0 8 16,-1-1-3-16,-1 0 9 0,-1 0-4 0,1 0 1 0,0 0-3 16,0 1 1-16,-1-1 1 0,3 0 3 15,-2-1-1-15,1 2-7 0,0-1 13 0,-2 0-8 0,1-1 0 16,0 1 0-16,-1 0 0 0,-2-2-1 0,1 3 2 15,-1-1 6-15,-3-1-6 0,2 0 1 0,-1 0-2 16,-1 0 3-16,1 0-5 0,-1-2 6 0,1 2 0 16,1 0-4-16,-2-3-2 0,3 2 2 0,0 0-5 15,0 0 8-15,1-1-6 0,0 0 2 0,1 0-2 16,-3 0 8-16,3-1 0 0,0 3-4 0,0-2-7 16,-2 0 1-16,3 0 14 0,-1 1-13 0,0 1 2 15,0-1 1-15,0-1 3 0,-1 3-1 0,0 1-1 0,-1-2 4 16,-1 2-4-16,-3-1-2 0,1 1 6 0,1 2-4 15,-6-3 2-15,2 1 3 0,-5-1-8 16,2 2 6-16,0-1-2 0,-2-1 3 0,0 1-2 0,2-1 1 16,-2-1-8-16,0 1 6 0,2-1-2 0,-2 1 3 15,-1-1-7-15,2 0 11 0,-2 1-9 0,1-1 3 16,-2 1 1-16,-1-1-2 0,-2 2-6 0,-1-1 9 16,-2 2-2-16,-1 0 2 0,-3 1-2 0,-1 1 4 15,-3 0-6-15,-2 2 4 0,-5 0-2 0,2 2 1 16,-6-2-7-16,0 5 6 0,-4 0-10 0,-1 0 1 15,-2 4-133-15,-2-1-119 0,1 0-577 0,-3 0-87 16</inkml:trace>
  <inkml:trace contextRef="#ctx0" brushRef="#br2" timeOffset="-124915.27">23626 6825 209 0,'9'11'366'0,"10"1"36"0,11 0-61 0,9-1 4 0,14 0-35 0,8 2-38 0,12-2-39 0,13 1 131 0,10 3-233 16,11-2-21-16,10 0-1 0,9 2-2 0,12-1 10 15,11-1-9-15,7-2-5 0,7 1 19 0,10-1-1 16,7 0 8-16,6-1-3 0,5-2-5 0,4-1-17 16,10 3-9-16,-2-2-13 0,2 1-13 0,0 1-10 0,2 0 9 15,-3 2-42-15,-4 0-17 0,-3 2-112 16,-5 1-85-16,-1-1-147 0,-10 2-126 0,-4-5-123 0,-5-2-111 15,-10-5-328-15,-7-3-162 0</inkml:trace>
  <inkml:trace contextRef="#ctx0" brushRef="#br2" timeOffset="-120147.3">22734 17542 1581 0,'0'0'1237'0,"0"0"-186"0,0 0-175 0,0 0-182 0,5 23-143 0,6-7-117 0,-1 3-89 0,3 1-68 16,1 1-38-16,0 1-5 0,3 1-48 0,-2-1 42 0,2 1-53 15,1 0 50-15,-2 1-76 0,4-1 56 0,-2-1-55 16,-1 0 25-16,1-2-72 0,-1-3 41 16,0-2-48-16,-2-3 63 0,-2-3-15 0,1-3 88 0,0-6-25 15,2-4 54-15,0-6-75 0,3-5 39 0,1-7-107 16,3-4-15-16,2-4-16 0,3-1-13 0,2-3-2 16,1-1-22-16,2 0 183 0,0 1-213 0,1 1 180 15,-1 2-212-15,-1 2 180 0,-1 2-223 0,-2 4 6 16,-1 1-33-16,-2 1-93 0,0 5-135 0,-5 2-169 15,-2 4-173-15,-2-1-146 0,-2 5-188 0,-4 0-170 16,-11 6 1-16,0 0-174 0,0 0-558 0,0 0-698 0</inkml:trace>
  <inkml:trace contextRef="#ctx0" brushRef="#br2" timeOffset="-119838.86">23205 17499 335 0,'-13'-11'945'15,"13"11"18"-15,-7-12-145 0,7 12-88 0,0 0-103 16,-7-9-94-16,7 9-84 0,0 0-85 0,0 0-44 16,0 0-26-16,0 0 2 0,4 21 30 0,0-5-5 15,-1 4 16-15,2 3-38 0,1 3-47 0,-1 2-32 16,2 2 7-16,-1 1-72 0,0 2 35 0,1-2-56 0,2-1 36 16,-2 0-41-16,2-5 55 0,0 0-18 0,1-5 61 15,0-4-35-15,2-3 95 0,4-5-32 16,-2-3 21-16,4-4-10 0,3-4-21 0,2-5-12 0,4-4-34 15,3-3 0-15,3-4-46 0,4-3-19 0,1-1-30 16,1-2-42-16,2-1 2 0,2 2-22 0,1-2-2 16,1 2-47-16,-1 1-69 0,3 1-129 0,-5 3-154 15,-1 1-171-15,-1 3-143 0,-3 1-134 0,0 2-125 16,-4 3-131-16,-1 0-136 0,-2 2-127 0,-1 2-924 16,-4 1-901-16</inkml:trace>
  <inkml:trace contextRef="#ctx0" brushRef="#br2" timeOffset="-118931.89">23855 17762 351 0,'23'1'767'15,"3"-3"8"-15,1-1-104 0,4-4-96 0,2-2 136 0,2-3-235 0,1-3-73 0,3-3 16 0,0-3-74 0,0-2-42 16,-1-4-43-16,0-2-47 0,-2-2-50 0,-3-2-32 16,-2-2-20-16,-1-2-1 0,-4-4 3 0,-5 0 3 15,-3-4 5-15,-2-2-4 0,-5-2-7 0,-5-2 33 0,-4 1-58 16,-5-1-16-16,-3 1-24 0,-7 1 23 15,-1 2-19-15,-6 0 7 0,-3 3 35 0,-5 2-51 0,-4 2 19 16,-3 2-18-16,-6 2-12 0,-2 3-3 0,-4 1-15 16,-5 2 0-16,-5 2-5 0,-3 3 7 0,-6 3-23 15,-6 1 16-15,-4 7-3 0,-6 3-6 0,-5 4 0 16,-2 4 3-16,-4 4 3 0,0 4-4 0,-1 5 3 16,0 5-14-16,1 6 12 0,2 7-1 0,6 5-7 15,1 7-6-15,6 7 14 0,5 5-5 0,5 8 7 16,3 4-2-16,5 4-8 0,3 4-10 0,6 1-1 0,6 2 1 15,5-1-7-15,8 0 12 0,8-1-5 0,6-2 18 16,8-2-2-16,9 2 2 0,5-4 0 0,8-4 36 16,5-2-51-16,11-5 49 0,8-5-52 0,9-3 8 15,10-6-6-15,11-5 57 0,10-2-57 0,8-7 47 16,10-3-46-16,8-5 45 0,7-4-38 0,9-4 63 0,7-6-22 16,3-7 113-16,5-5 2 0,3-6 84 0,2-7 10 15,2-6 103-15,-2-7-52 0,-4-3 9 0,-6-10-90 16,-7-6-44-16,-6-2-32 0,-10-3-27 0,-10-1-26 0,-10 0 175 15,-12 0-230-15,-12 0-11 0,-11 2-10 0,-15 1-9 16,-12 2-6-16,-14 2-19 0,-11 2-44 0,-17 5-49 16,-12 3-51-16,-11 3-60 0,-14 3-52 0,-13 4-41 15,-13 3-39-15,-14 0-23 0,-12 3-6 0,-10 1 24 16,-11 0 26-16,-13 1 28 0,-12-1 46 0,-11 1 39 0,-8 0 12 16,-9-2-4-16,-12 2-12 0,-9 0-28 15,-2 1-56-15,-8 1-79 0,-2 5-85 0,2 2-129 0,6 6-217 16,3 2-571-16,4 7-487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499.98471" units="1/in"/>
          <inkml:channelProperty channel="T" name="resolution" value="1" units="1/dev"/>
        </inkml:channelProperties>
      </inkml:inkSource>
      <inkml:timestamp xml:id="ts0" timeString="2025-04-12T17:30:43.658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6862 6399 739 0,'4'-26'872'0,"-2"5"-30"0,-1 3-121 0,-1 2-47 0,-2 6-111 0,2 10-108 0,-5-16-54 16,5 16-91-16,-15-8-27 0,15 8-57 0,-26 4-11 15,10 3-29-15,-3 1 7 0,-2 5-31 0,-1 2 18 16,0 3 14-16,0 3-50 0,1 2-10 0,0 2 13 15,2 3-41-15,0 1 6 0,1 3-36 0,3-1 16 0,1 2-43 16,3 0-3-16,2 1-5 0,3-4-6 0,2 0-4 16,4-1 13-16,1-4-14 0,5-3-6 0,1-3 5 15,4-2 5-15,4-5 1 0,3-1-10 0,5-6-3 16,2-4-4-16,3-5 153 0,2-3-201 0,0-6 176 16,0-3-197-16,0-3 12 0,-3-2 10 0,-3-4-4 15,-2-2 25-15,-3-1-9 0,-3-1 17 0,-3 0-2 16,-4-2 12-16,-5 2-12 0,-3-1 15 0,-3 1 3 15,-4 0-9-15,-4 2-19 0,-4 1 21 0,-1 2-27 16,-5 1 9-16,-1 2-25 0,-3 3-12 0,1 1-89 0,-2 0-108 16,0 5-136-16,2 1-111 0,3 1-113 0,3 3-142 15,4 5-201-15,13 2-1078 0,-12 4-759 16</inkml:trace>
  <inkml:trace contextRef="#ctx0" brushRef="#br0" timeOffset="507.75">7070 6283 593 0,'6'-8'984'15,"-6"8"-77"-15,9-9-191 0,-9 9-51 0,15-6-116 16,-15 6-74-16,0 0-73 0,17 5-65 0,-10 1-32 0,3 4-46 15,-2 3-23-15,2 3-13 0,2 1-50 0,-1 4-39 16,0 2-6-16,3 2-24 0,-3 0-7 0,1 3-28 16,-2-2-5-16,-2 2-16 0,-1-2-7 0,0-1 27 15,-3 0-17-15,-1-4-29 0,-1-3-1 0,-2-3-3 16,1-3 11-16,-1-12 78 0,1 15 120 0,-1-15 149 16,0 0-13-16,0 0-59 0,0 0-75 0,-15-14-32 15,9 0-55-15,-1-4-12 0,0-2-43 0,1-6-7 0,0 1 163 16,3-3-228-16,3-3 176 0,2-3-226 0,3 0-10 15,1 1 28-15,4-1-20 0,1 5 14 16,3 0-4-16,-1 3 5 0,4 4-8 0,-1 2 18 0,2 3-15 16,1 3 9-16,0 4-10 0,1 2 12 0,0 6-19 15,0 1 19-15,0 5-19 0,-1 3 18 0,-1 3-12 16,0 3 12-16,-2 5-14 0,-1 2 30 0,-2 2-20 16,-1 2 12-16,-2 2-7 0,-4 0 13 0,-3 1-14 15,-3-1 13-15,-7-2-12 0,-4 0 22 0,-2-2-15 16,-3-3 21-16,-1-3-17 0,-4-3 26 0,3-2 3 15,-2-4 5-15,2-3 6 0,3-2 32 0,3-4-22 16,1-4 9-16,3-2-30 0,3-5-6 0,3-4-30 0,5-1-17 16,4-2-86-16,3-2-68 0,5-1-135 0,2 0-125 15,2-1-103-15,3 2-106 0,0-1-69 0,2 2-29 16,-1 1-55-16,0 3-87 0,-1 0-996 0,-2 1-700 16</inkml:trace>
  <inkml:trace contextRef="#ctx0" brushRef="#br0" timeOffset="791.87">7908 5803 29 0,'6'-18'585'0,"-1"1"233"0,0 3 68 0,-1 1-139 0,1 4 6 0,-5 9-21 0,5-15-72 0,-5 15-91 15,0 0-104-15,4-12-102 0,-4 12-101 0,0 0-50 16,2 11-16-16,-1 1 14 0,-1 6 37 0,-1 3 1 15,-1 5-21-15,0 4-1 0,-2 3 12 0,1 4 17 16,-2 2-55-16,0 6-8 0,-1 0-10 0,-1 4-46 16,0 0-13-16,-2 3-30 0,2-3-1 0,1 1-32 15,-1-3 4-15,1 0-21 0,2-5 2 0,1 0-18 0,1-6 5 16,0-3-67-16,2-4-50 0,2-3-83 16,0-4-66-16,1-3-91 0,1-5-133 0,1-2-126 15,0-3-69-15,-5-9-56 0,9 10-54 0,-9-10 90 0,9-5-407 16,-9 5-722-16,7-16-662 0</inkml:trace>
  <inkml:trace contextRef="#ctx0" brushRef="#br0" timeOffset="1600.17">7763 6433 480 0,'-17'-21'785'15,"1"3"34"-15,3 3-82 0,1 2-15 0,3 3 11 16,2 0-40-16,1 3-40 0,6 7-100 0,-6-14-88 16,6 14-102-16,3-14-69 0,4 7-58 0,4-1-24 15,5 0-95-15,5-2 12 0,4-1-105 0,5 0-71 16,3-2-113-16,3-2-82 0,2 0-68 0,2-2-29 15,-1 0-58-15,-1-1-72 0,-2-1-26 0,-1-1 23 0,-2-2 27 16,-4 0 82-16,-4-1 70 0,-4-1 58 0,1 0 52 16,-9-4 50-16,-1 1 70 0,-6 0 93 15,0-1 88-15,-5 3 116 0,0 1 34 0,-3 3 59 0,-1 1 6 16,-2 5-7-16,0 1 12 0,-1 3 4 0,6 11-70 16,-7-13-54-16,7 13-36 0,0 0 40 0,-16 9 21 15,7 3 20-15,0 5 10 0,0 4-14 0,0 2-23 16,2 4-39-16,0 2-6 0,2 3-26 0,1 3-10 15,2 1-14-15,0 2-6 0,-1 0-29 0,3 2 2 16,-1 1-29-16,0 0 8 0,-1 1-38 0,1 0 12 16,0-2-22-16,0 0 13 0,-1-3-27 0,0-3 11 15,0-2-18-15,0-4 13 0,0-3-27 0,0-4 13 0,-2-5-34 16,3-3 5-16,1-13-4 0,-1 18 32 0,1-18-6 16,0 0-42-16,0 0-74 0,0 0-15 0,-2-20-12 15,4 5 14-15,1-3 8 0,1-3 35 0,1-3-4 16,2-3 23-16,2-1 2 0,0 0 22 0,2 1-12 15,2 1 23-15,0 2-20 0,2 3 29 0,-2 3-13 16,0 1 19-16,1 3-8 0,-2 2 8 0,1 4-11 16,-3 1 12-16,0 3-64 0,-10 4 76 0,21 1-28 0,-11 4 28 15,0 5-4-15,-2 1 19 0,-1 3-10 16,-1 4 48-16,-1 1-45 0,0 2 10 0,-2 1-14 16,-1 1 14-16,-1 2-19 0,0-1 12 0,-1 0-11 0,0 2 7 15,0-2-8-15,1 0 4 0,1-2-86 0,0-3-64 16,3-2-51-16,1-3-86 0,2-2-53 15,1-5 8-15,3-1-24 0,3-3-45 0,1-3-75 0,1-4-30 16,0-2 5-16,1-5 41 0,0-1 61 0,0-3 73 16,-1-4 64-16,-1-1 54 0,-1-4 64 0,-2-3 78 15,-1 1 62-15,-1-6 72 0,-4 1 39 0,-1 1 70 16,-2-1 55-16,0 2 45 0,-4 3 18 0,-3 1 31 16,-1 2-12-16,-1 4 5 0,-2 4-17 0,-1 1-18 15,-2 5-66-15,0 3-36 0,-2 4-30 0,-1 2-8 16,-2 4-1-16,-1 3 2 0,0 5 8 0,1 2-15 0,-1 3-3 15,0 2-20-15,2 3 3 0,0 2-35 0,4 0 9 16,0 2-35-16,4 1 13 0,2-2-35 0,2-1 10 16,2-2-23-16,2-1 14 0,3-2-23 0,4-6 6 15,2-1 23-15,3-5-25 0,1-3 7 0,3-2-11 16,2-5-2-16,1-3-39 0,0-2-3 0,-1-4-22 16,1 0 18-16,-2-3-6 0,-3-1 16 0,0-2-13 15,-5-1 15-15,-2 0-12 0,-1 1-21 0,-5-2 33 16,-1 1 13-16,-4 0-30 0,-2 2 14 0,-3 0-21 15,-1 1-6-15,-3 2-7 0,-1 2-76 0,-1 1-38 0,0 4-102 16,1 2-24-16,0 3 92 0,12 2-307 16,-22 5-80-16,14 2-35 0,0 1-15 0,2 4-42 0,2 0-131 15,4 1-452-15,-1 1-406 0</inkml:trace>
  <inkml:trace contextRef="#ctx0" brushRef="#br0" timeOffset="3350.28">9002 6296 526 0,'0'-12'826'0,"-2"0"-14"0,-2 4-143 0,-2 0-115 0,-2 1-6 0,-5 1-59 0,-1 4-53 0,-3 0 2 16,0 3-56-16,-3 2-20 0,-2 3-57 0,2 4-36 0,0 2-55 16,1 3-30-16,3 3-37 0,0 3-18 0,3 2-27 15,2 2 2-15,0 2-35 0,5 1 6 0,1 0-27 16,3-1 6-16,1-2-21 0,4-2 1 0,1-1-9 15,3-3-4-15,3-2-12 0,1-3-33 0,3-3-33 16,2-3-39-16,2-5-65 0,3-3-65 0,0-4-12 16,3-4 114-16,-2-2-207 0,4-4 21 0,-3-3 40 15,0-1 55-15,-3-1 43 0,-1-3 32 0,-3-1 29 16,-1 0 25-16,-2-2 23 0,-1 0 30 0,-3 1 40 16,-2 1 36-16,-4 2 43 0,-1 1 48 0,-2 5 25 15,-1 0 13-15,-2 4 21 0,-2 1-36 0,0 2 0 16,5 8-45-16,-18-6-4 0,18 6-29 0,-20 3-10 0,8 2-5 15,1 4 15-15,-1 0-24 0,2 3 10 0,0 2-24 16,1 3 16-16,1-1-18 0,2 5 8 0,1 0-11 16,1 1 16-16,2 1-14 0,0 1 0 0,2 1-15 15,2 0 13-15,1 1-18 0,2 0-38 0,1 1 47 16,2-1-9-16,0 2 1 0,2 0 5 0,2 0-10 16,-1 1-51-16,3 2 66 0,0 1 145 0,-1 2-182 15,2 1 2-15,-2 3 3 0,1 3-1 0,-3 1-4 0,0 3-2 16,2 1 2-16,-6 3-27 0,-2-2-4 0,-3 3 3 15,-1-1-45-15,-5-2 60 0,-3 0-42 0,-6-2 46 16,-1-4-32-16,-6-2 11 0,-2-3 46 0,-3-1-40 16,-1-6 44-16,-1-2-38 0,0-5 46 0,1-4-41 15,1-3 39-15,2-5-14 0,0-2 76 0,2-6-37 16,1-4 55-16,2-6-34 0,1-3 52 0,1-5-25 16,3-6 55-16,2-3-39 0,3-2 50 0,3-5 152 15,3-3-219-15,4-4-6 0,2-3-17 0,5-4-14 16,3-2-6-16,3-3-14 0,3 2-11 0,2-1-9 15,3 3-2-15,3-1-4 0,1 4-9 0,1-1-46 16,2 3-38-16,2 0-69 0,2 3 25 0,0 1-14 0,1 4 5 16,-2-1 0-16,0 2-10 0,0 3 8 15,-2 1 9-15,-2 2 19 0,-2 2 14 0,-4 0 8 0,-2 0 21 16,-4 0 5-16,-2 1 18 0,-4-1-10 0,-4 0 23 16,-7 0-9-16,4 0 32 0,-4 1-2 0,-2 1 44 15,-4 1-9-15,-1 3 7 0,-2 1 20 0,-4 3-4 16,1 4 23-16,-5 0 5 0,1 4-8 0,-1 3-7 15,-1 4-8-15,-1 4 1 0,-1 3 5 0,1 4 6 16,-1 4-19-16,5 3 20 0,-1 3-18 0,3 4 8 16,0 0-22-16,4 2 23 0,2 2-23 0,1-2 10 15,4-1-16-15,3 0-3 0,4-1 0 0,0-1 3 0,2-2-14 16,3-2 10-16,2-1 0 0,0-4-1 0,2-2 4 16,0-2-3-16,3-4-5 0,0-2-37 15,1-4-44-15,2-3-96 0,0-3 34 0,0-4 0 0,-1-2 6 16,-2-3 22-16,-3-3 27 0,0-2 6 0,-3-2 19 15,-3-1 7-15,0-3 1 0,-3 0 14 0,-2 1 20 16,0 0-4-16,-3 1 36 0,0 2 27 0,-1 1 18 16,0 3 20-16,0 1 26 0,-1 2 0 0,2 3-9 15,0 11 2-15,-2-19-6 0,2 19 4 0,1-16-9 16,-1 16 2-16,3-9-29 0,-3 9-17 0,7-7-22 16,-7 7-8-16,13-2-21 0,-13 2 11 0,22 7-16 0,-8 0 3 15,1 4-11-15,2 1 13 0,1 3-13 0,1 3 21 16,-1 2-18-16,2 1 6 0,-1 2-7 15,-1 2 13-15,0 0-14 0,-2 0 3 0,-1 1 5 0,-3 0-1 16,0-3-1-16,-3 0 2 0,-2-1 0 0,-2-2-6 16,-3-5-4-16,1 1 5 0,-5-4-10 0,2-12 6 15,-3 17 13-15,3-17 9 0,-9 2 3 0,9-2-1 16,-15-9 0-16,5-2-1 0,1-4 9 0,2-2-5 16,0-3 6-16,2-2 7 0,2-2 14 0,3-1-12 15,1-1 7-15,4-3-16 0,2 1 0 0,1-2-10 16,2 0 7-16,2 0-14 0,0 1 6 0,3 0-17 15,0 3 13-15,1 2-42 0,-1 3 30 0,2 3-4 0,-2 5-1 16,1 2-6-16,-3 3-5 0,0 3-2 0,0 2-3 16,0 4-1-16,-1 4 7 0,-2 3-3 0,0 4 1 15,0 2 25-15,-2 2-13 0,-1 4 15 0,-2 3-15 16,0 1 14-16,1 1-15 0,-2 1 20 0,0 2-16 16,-1-1 8-16,1 0-4 0,0-1 7 0,1-2-7 15,2 0 0-15,1-2 0 0,1-3-28 0,4-2-31 16,-1-3-31-16,4-3-12 0,-2-2-6 0,4-4-13 0,0-4-11 15,3-2 10-15,1-3 16 0,1-4 15 0,0-1 21 16,1-3 8-16,0-3 15 0,-1 0 2 16,-1-4 13-16,1 0 13 0,0-4 11 0,-4-1 21 0,0 1 16 15,-2 0 20-15,-3-1 4 0,-3 1 19 0,-3 2 36 16,-1 2 14-16,-3 3 22 0,-2 1-22 0,-2 4-27 16,3 1-28-16,-3 10-19 0,-10-12-18 0,10 12-7 15,-24 0-4-15,8 3-7 0,-1 2 2 0,-3 3-10 16,-2 2-3-16,2 1-13 0,-3 1-32 0,-1 3-37 15,-2 0-33-15,2 1-37 0,-2-1-45 0,0 2-64 16,0-3-21-16,2 0-2 0,3-3 37 0,2-3 47 16,6-2 47-16,2-2 36 0,11-4 21 0,0 0 19 0,-11-3 13 15,11 3 9-15,11-9 12 0,1 2 7 16,2 1 9-16,4 0-3 0,0 1 9 0,2 1 0 0,3 1 4 16,-1 2 0-16,3 1 9 0,0 1 0 0,0 2 8 15,1 1-1-15,-1 3-1 0,1 0-7 0,0 1 8 16,0-1 0-16,-1 1 4 0,-1-2-2 0,-1 0 4 15,1-1 15-15,-1-3 35 0,-1-1 29 0,0-3-12 16,0-1 22-16,0-2 8 0,-1-5-26 0,0-2 9 16,0-5-20-16,-3-2 14 0,0-3-27 0,-2-5 19 15,-2-1-8-15,-1-5-3 0,-1 0-2 0,-2-3-16 16,-2-4-5-16,0 0-7 0,-3-3 138 0,-1-2-184 16,-3 0-10-16,-2-2 16 0,-3-2-6 0,-1-1 9 15,-4 0-5-15,0 3 3 0,0 3 15 0,-2 4 63 0,1 7 18 16,1 6 6-16,1 7-30 0,1 5-17 0,0 3-15 15,-2 7-18-15,-2 10 18 0,-1 8-6 0,-2 7 1 16,1 5 17-16,1 7 38 0,-1 4 19 0,3 5 37 16,2 3-4-16,2 2-2 0,4 5 13 0,3 1 4 15,3 0 8-15,2 2-13 0,1-1 1 0,2 0-31 16,3-1-1-16,-1-2-35 0,3-3 9 0,1-2-28 16,0-3 2-16,2-3-22 0,1-3-2 0,-1-3-1 15,1-4-12-15,-1-4-1 0,0-4-1 0,-1-3-4 0,2-4-22 16,-4-2-48-16,2-4-50 0,0-3-59 0,1-2-42 15,-2-2-138-15,1-2 53 0,-1-2-363 16,-1-3-92-16,-3-2-96 0,0-2-197 0,-3-1-1073 0,-4 2-797 16</inkml:trace>
  <inkml:trace contextRef="#ctx0" brushRef="#br0" timeOffset="4209.43">11548 6384 353 0,'-23'-2'815'0,"3"1"35"0,-1 0-121 0,3 0-103 0,3 1-45 0,-1 0-67 0,4-1 9 16,12 1-13-16,-17-1 27 0,17 1 9 0,0 0-17 16,0 0-68-16,0 0-35 0,16-7-96 0,4 3-40 15,6 1-48-15,6 0-19 0,9-1-37 0,-1 1-11 16,12 0-26-16,-6 0-20 0,3-1-17 0,-1 1-17 15,0-2-18-15,-4 0 1 0,-1 0-27 0,-5 0 2 0,-4-1-16 16,-4-1 4-16,-3 2-14 0,-5-1-1 0,-4-2-1 16,-4 2-8-16,-3-3-11 0,-3 1-11 15,-4-3-4-15,-4 11-5 0,0-19-6 0,-4 9 4 0,-2-1 2 16,-5 1 4-16,-1-1-7 0,-3-1 1 0,-3 1 9 16,0-1-3-16,-7 3 2 0,5-4 4 0,0 2-1 15,-3 1 5-15,-1-2-1 0,-1 1-7 0,-1 1 2 16,3 0 150-16,2 1-176 0,0 1 3 0,6 2 7 15,-1 2 3-15,7 0 5 0,9 4 1 0,-18-5 3 0,18 5 3 16,-9-3 2-16,9 3 2 0,0 0 3 16,0 0-2-16,0 0 7 0,0 0 34 0,0 0-17 0,16 12 105 15,-3-4-22-15,5 1 54 0,3 2-58 0,5 0 30 16,2 4-21-16,3-1-18 0,-1 1-9 0,2 3-10 16,0 2 10-16,0 0 27 0,1 1 6 0,-2 2-9 15,-1 3-6-15,-3 0-21 0,-4 2-3 0,-2 1-13 16,-6 2-6-16,-5-1-4 0,-7 5-9 0,-5-2-3 15,-9 3-50-15,-5 0 46 0,-11 1-65 0,-4 0-105 16,-8 2-126-16,-5 1-255 0,-6 1-337 0,-7 2-216 16,-8-5-823-16,-7 3-957 0,-3-7-1590 0</inkml:trace>
  <inkml:trace contextRef="#ctx0" brushRef="#br0" timeOffset="5914.74">9820 8922 106 0,'2'-16'260'0,"1"-1"72"0,2 0 14 0,1-1-20 0,1 3 18 0,-2-2-9 0,2 1 4 0,-1-1 7 0,1 0 27 16,0 1 32-16,0-1 22 0,0 2-32 0,-1 1-5 15,1 1-18-15,-1 1 22 0,-2 2-16 0,1 1-19 16,-5 9-27-16,6-12-43 0,-6 12-62 0,0 0-49 16,3-9-46-16,-3 9-24 0,0 0-24 0,2 12 22 15,-2 1 41-15,-1 5 9 0,0 4 17 0,0 5-15 16,-1 2-10-16,2 4-15 0,-2 1 15 0,2 2 2 0,0 1-39 16,0 1 50-16,0 1-67 0,1 2 0 15,0 1 30-15,1 0-65 0,-1 1 36 0,2-2 132 16,3 0-194-16,-1-2-3 0,1-1-1 0,3-4-9 0,1-3 0 15,2-3-4-15,-1-5 0 0,4-5 1 0,1-4-46 16,1-3 55-16,4-5-55 0,1-6 10 0,5-4-97 16,2-6 4-16,2-6-57 0,0-1 26 0,1-6 192 15,-1-4-221-15,-2-2 2 0,-2-2 63 0,-3-4-11 16,-6-1 30-16,0-3 2 0,-4-1 60 0,-2-2 39 16,-5-2-60-16,-1 0 49 0,-4-2 7 0,-1-2 21 15,-3 1 22-15,-2 1 24 0,-2 2 20 0,-1 1 21 16,-3 4 4-16,0 6 24 0,0 2 27 0,-1 7 35 15,3 2-41-15,0 7 23 0,1 3-102 0,-1 5 28 16,8 7-79-16,-18 1 45 0,8 10 23 0,0 7 20 0,1 4-32 16,-1 8 71-16,3 2-7 0,2 3 69 0,3 4-55 15,3 0-24-15,2 3-23 0,3 0-24 0,4 3-10 16,3-1-63-16,3 0 51 0,3 0 134 0,4-1-187 16,2-3-76-16,4-2-111 0,3-1-108 0,1-3-85 15,2-1-267-15,1-6-182 0,1-3-47 0,0-2-478 0,-2-6-267 16,-6 0-840-16,1-5-1122 0</inkml:trace>
  <inkml:trace contextRef="#ctx0" brushRef="#br0" timeOffset="6725.01">11125 9062 344 0,'0'0'767'0,"-14"-1"3"0,14 1-116 0,0 0-118 0,0 0 139 15,0 0-243-15,0 0-39 0,0 0 5 0,0 0-39 0,0 0-8 16,0 0-15-16,-14-1-1 0,14 1-13 0,0 0-8 16,0 0-10-16,0 0 10 0,0 0 9 0,0 0-4 15,0 0-7-15,0 0-17 0,0 0-12 0,0 0-18 16,-8 4-19-16,8-4-10 0,0 0-19 0,0 0 12 15,0 0-11-15,0 0-12 0,0 0-16 0,0 0-18 16,0 0-8-16,0 0 137 0,16 1-172 0,-2-3 136 16,5 0-193-16,3-1 0 0,5 0-9 0,3-1-7 15,3-1-8-15,2 2-1 0,3-1 3 0,-3 1-11 0,1 0 2 16,-1 1-31-16,-2-2 186 0,-2 3-177 0,-2 0-14 16,-3 0 8-16,-2-1 3 0,-4 2-15 15,-4-1 0-15,-3 1 4 0,-13 0 5 0,19-2 3 0,-19 2 3 16,14 0 1-16,-14 0 7 0,0 0-23 0,0 0 22 15,0 0-12-15,0 0-28 0,0 0-54 0,0 0-109 16,0 0-168-16,0 0-200 0,-8-11-165 0,8 11-40 16,-15-7-434-16,5 5-243 0,-1-2-239 0,-2 3-688 15,-1-1-1029-15</inkml:trace>
  <inkml:trace contextRef="#ctx0" brushRef="#br0" timeOffset="9430.87">12192 8795 921 0,'-2'-19'896'0,"0"3"-41"0,0 3-64 0,1 2-14 0,1 11-164 0,-2-15-69 15,2 15 32-15,0 0-261 0,-2-11 67 0,2 11-212 16,0 0 153-16,0 15-119 0,0 2 66 0,2 2 3 16,1 5 4-16,3 4-23 0,-2 2-17 0,3-3-57 15,3 9 33-15,-1 0-78 0,1 0-10 0,2 3-20 16,-3-1-23-16,-1 1 32 0,1-2-62 0,-1 0 29 16,0-2-59-16,-1-1 43 0,-3-3-55 0,1-1 45 0,0-4-59 15,-3-2 47-15,0-5-10 0,-1-3-53 0,1-2 53 16,-1-3-48-16,-1-11 51 0,1 14-52 15,-1-14 40-15,0 0-70 0,0 0-3 0,0 0-92 0,0 0 20 16,-5-14-44-16,-1 0 61 0,-1-2-23 0,0-5 57 16,-2-2-29-16,-3-4 44 0,-1-2-38 0,2-3 10 15,-5-1 14-15,3-1 12 0,-1-1 23 0,3-1 46 16,1 2-37-16,2 2 58 0,1 0-24 0,5 2 52 16,0 1 7-16,2 3 9 0,2 0-10 0,0 1-1 15,3 2-16-15,4 0-19 0,0 3 22 0,4 1 12 16,1 1-34-16,2 3-9 0,2 1-6 0,1 2-1 15,2 2-4-15,0 3 3 0,0 2-11 0,2 3 2 0,-2 3-3 16,1 2 2-16,-3 2-2 0,0 4 3 0,-2 2 3 16,-3 1-5-16,-2 4 5 0,-1 0 6 0,-6 2 7 15,-1 2-8-15,-4 1-40 0,-2 1 48 0,-3-1-42 16,-5 0 52-16,0-1-47 0,-5 2 43 0,-1-3-39 16,-1 1 41-16,0-2-45 0,0-1 7 0,2-1-1 15,2-3-6-15,3-2-40 0,4-2-47 0,-1-1-38 16,7-8-29-16,-4 12-22 0,4-12-11 0,3 8-29 0,-3-8-27 15,17 2-18-15,-17-2-11 0,22 0 26 16,-8-1 35-16,4-1-11 0,0 1 23 0,0 0 5 16,-2-1 54-16,2 0 10 0,0 1 41 0,-1-2 1 0,-1 1 41 15,0-1 0-15,2 1 30 0,-5-1-7 0,3-2 28 16,-3 0-8-16,3-1 27 0,-3-1-6 0,0-1 35 16,1-2 171-16,1 1-174 0,-2-2 7 0,-2-1 51 15,1-2 7-15,-2 2 58 0,-1-2-13 0,-2-2 40 16,-2 0-56-16,-1 0 42 0,-2-2-48 0,-2 1 36 0,0 1-39 15,0-1 70-15,-2 1 167 0,-2 1-192 16,1 1 13-16,1 2-7 0,0 1-8 0,2 11-13 16,-5-16-16-16,5 16-19 0,0-12-26 0,0 12-19 0,0 0-15 15,3-12-16-15,-3 12-13 0,9-9-13 16,-9 9-3-16,17-6-4 0,-3 3 0 0,-1 0-8 0,3 1 9 16,0-2-14-16,4 2-7 0,-4 0 1 0,4 0-2 15,-2 1 10-15,0 1-8 0,-2 1 0 0,1-1 5 16,-3 2-4-16,-3-1-3 0,1 2 2 0,-3 1-6 15,-9-4 3-15,13 10 2 0,-9-1 3 0,1 1 11 16,-2 3 23-16,-3 2-3 0,2 2 46 0,-4 2 32 0,0 1-25 16,-2 2-4-16,2 1-6 0,0 0-46 15,0 1 42-15,0 0-49 0,2 0 41 0,0 1-50 16,2-3-2-16,0 1 9 0,5-2-2 0,-2-2-4 0,3-2-18 16,1-1-45-16,3-5-44 0,1-1-47 15,3-3-81-15,2-3-75 0,4-4-72 0,1-4-21 16,1-1-11-16,3-2 25 0,-2-4 14 0,2-1 175 0,0-1-153 15,-2-3 62-15,-1-2 56 0,-1-1 56 0,-3-3 90 16,1-1 84-16,-4-2 73 0,-3 0 58 0,-3-3 45 16,-2-1 42-16,-1 1 39 0,-2 0-14 0,-4 1 87 15,0 1 177-15,-2 3-144 0,-2 3 38 0,-2 2 14 16,2 3-3-16,-4 4-44 0,4 1-56 0,2 10-67 16,-6-14-47-16,6 14 89 0,-9-4-204 0,9 4-5 15,-14 11 9-15,5 1 6 0,0 3-12 0,-2 1-5 0,4 5-4 16,-2 1 9-16,3 2-64 0,-2 2 47 15,4 1-55-15,2-2 48 0,0 0-51 0,4-2 47 16,2-2-60-16,2-1 16 0,2-2-9 0,1-3 20 0,5-2 6 16,-1-5-5-16,5-3 1 0,-2-1-1 0,2-4-9 15,2-2-21-15,-2-3-11 0,2-3 0 0,-2-1-19 16,-2-2 15-16,-3-1 52 0,-2-3-72 0,-3 1 28 16,-4-3-94-16,-4-1 21 0,-2 0-96 0,-3 0-27 15,-7-2-134-15,-1 1-49 0,-3 0-144 0,1 0-62 16,-6 1-93-16,-1 1-74 0,0 3-88 0,1 2-187 15,-3 3-974-15,4 1-755 0</inkml:trace>
  <inkml:trace contextRef="#ctx0" brushRef="#br0" timeOffset="10214.18">13750 8645 576 0,'-13'-3'629'0,"0"0"-26"0,1 2-82 0,12 1-55 0,-19-1-67 0,19 1-2 16,0 0-53-16,-14 0-49 0,14 0-37 0,0 0-25 15,0 0-10-15,0 0-12 0,14 3-29 0,-14-3-33 16,29-1-37-16,-11 1-22 0,2-2-12 0,3 0-23 16,1 0-6-16,-2-2-11 0,1 1-7 0,0 1-10 15,-4-2-3-15,-2 1-4 0,-4 0-6 0,-2 1 6 16,-11 2-9-16,16-2-4 0,-16 2-1 0,0 0-14 15,0 0 9-15,10 8 28 0,-10-8 43 0,-4 21 24 0,0-7 25 16,0 5 4-16,2 2 13 0,-1 3 9 16,1 1-32-16,2 3 71 0,2-1-52 0,3 3 62 0,-1 1-33 15,4 1 60-15,0-1-59 0,1 0 28 0,2 0-53 16,2 0-7-16,-3-2-8 0,0 0 18 0,-2-2 8 16,-2-1 88-16,-1-2-75 0,-1-3 36 0,-4-1-63 15,-2 0 58-15,-1-4-57 0,-3 0 34 0,-4-2-69 16,-2-2 36-16,-5-1-72 0,0-3 39 0,-4-1-64 15,-1-4 41-15,-2-1-105 0,1-5-74 0,0-1-210 16,3-5-194-16,0-3-78 0,4-1-575 0,1-5-194 16,6 0-1126-16,-1-2-1168 0</inkml:trace>
  <inkml:trace contextRef="#ctx0" brushRef="#br0" timeOffset="10493.2">14363 8885 2601 0,'0'0'1714'0,"0"0"-274"0,0 0-207 0,0 0-38 0,0 0-47 0,0 0-95 15,0 0-80-15,0 0-85 0,0 0 40 16,0 0-165-16,0 0-51 0,0 0-184 0,0 0-41 0,-6-9-147 15,6 9-5-15,0 0-290 0,0 0-45 0,0 0 0 16,0 0 0-16,0 0 0 0,9-4 0 0,-9 4 0 16,0 0-34-16,9-7-627 0,-9 7-164 0,5-8-232 15,-5 8-193-15,0 0-16 0,0 0-538 0,-6-13-370 16,6 13-619-16,-21-7-1542 0</inkml:trace>
  <inkml:trace contextRef="#ctx0" brushRef="#br0" timeOffset="11882.03">15370 8994 191 0,'6'-7'467'0,"-1"-1"64"0,2 0 32 0,-2 1-9 0,1-1-44 0,-1 0-19 0,1 0 16 16,0 1-38-16,-2 18-45 0</inkml:trace>
  <inkml:trace contextRef="#ctx0" brushRef="#br0" timeOffset="13041.84">14887 8407 107 0,'-15'-14'420'0,"4"0"147"0,-1 3-34 0,1 0-23 0,3 2-41 0,0 1-34 0,1 1-20 0,7 7-21 0,-11-9-44 15,11 9-32-15,-9-8-35 0,9 8-42 0,0 0-41 16,0 0-41-16,0 0-37 0,0 0-28 0,0 0-12 15,-9 8 23-15,7 1 14 0,-1 6 82 0,1 2-31 16,-2 7 28-16,0 4-62 0,2 4 48 0,2 2 124 16,-1 5-176-16,1 3 4 0,1 1-2 0,1 2-15 15,2 2-7-15,1-2-14 0,1 1-52 0,0-3 47 16,3 0-57-16,-1-1 36 0,3-3-52 0,1-3 4 16,0-2-6-16,1-1 1 0,2-5 9 0,-2-4 33 0,6-3-42 15,-1-5 38-15,1-4-41 0,4-5 34 0,2-4-35 16,4-7-8-16,3-3 3 0,1-5-6 0,3-5 6 15,3-4-4-15,-2-3 1 0,1-6-7 0,-3-4 38 16,-2-3-45-16,-3-6 39 0,-3-4-2 0,-4-3 9 16,-2-3 12-16,-3-6-6 0,-5 2-36 0,-3 0 36 15,-2 3-10-15,-4 2 56 0,-4 7-35 0,-3 2 52 0,-2 5-56 16,-4 2 30-16,-1 7-22 0,-2 3-21 16,-1 4-17-16,-1 5-28 0,1 3-91 0,1 4-149 15,1 4-159-15,11 6-182 0,-22 3-107 0,11 5-80 0,1 4-139 16,3 3-289-16,0 3-569 0,0 3-646 15</inkml:trace>
  <inkml:trace contextRef="#ctx0" brushRef="#br0" timeOffset="13715.09">15550 8943 1156 0,'0'0'1023'0,"-8"-10"-168"0,8 10-29 0,0 0-164 0,-7-8-95 0,7 8-145 0,0 0-28 15,0 0-60-15,-9 7 63 0,9-7-32 0,-7 16 25 0,3-4-37 16,2 0 18-16,-1 3-105 0,3 1 5 0,0 0-76 15,3 2-17-15,-3 0-25 0,0 1-35 0,4-1-18 16,-2-2-12-16,2 0-15 0,0-2 31 0,1-3-67 16,-1-2 49-16,5 3-59 0,-2-5 50 0,2-1-58 15,2-2 38-15,1-1-57 0,1-4 23 0,3-2-83 16,-3-2 6-16,3-4-46 0,-2 1 15 0,0-4 12 16,-2-1 8-16,0-1 15 0,-2-1 7 0,-2-2 13 0,-1 1 49 15,1 0-52-15,-5-1 48 0,2 4-34 0,-2-1 77 16,-2 2-22-16,-1 12 62 0,1-18-37 0,-1 18 49 15,2-12-73-15,-2 12 32 0,0 0-72 0,0 0 35 16,3-10-63-16,-3 10 58 0,0 0-54 0,-6 13 53 16,6-13-44-16,0 20 55 0,1-7-57 0,1-2 50 15,2 6-48-15,0 2 5 0,3-5 3 0,0 2 7 16,1-3-3-16,1 0 5 0,3-2 2 0,-1-2 2 16,2-1 3-16,-1-2 6 0,0-3-1 0,2-1-2 15,0-4 1-15,1-1 6 0,-2-5-4 0,2-1-5 16,-3-4 2-16,-1-4 0 0,0 2-9 0,-3-3-6 15,-2-1 19-15,-3-2-97 0,-1 1-24 0,-4 0-127 0,-2 1-72 16,-2 0-148-16,-2 1-99 0,-4 1-150 0,-2 3-127 16,-5 1-205-16,4 0-256 0,-8 5-485 0,4-1-648 15</inkml:trace>
  <inkml:trace contextRef="#ctx0" brushRef="#br0" timeOffset="16025.84">9878 8589 51 0,'0'0'252'0,"0"0"30"0,0 0 17 0,0 0-65 0,6-7-44 0,-6 7-9 16,0 0-32-16,0 0-30 0,0 0-19 15,0 0-4-15,0 0-11 0,0 0-10 0,0 0-12 16,0 0-9-16,0 0-4 0,0 0-5 0,0 0-16 0,0 0-5 15,0 0-4-15,0 0-9 0,0 0 3 0,0 0-5 16,3-10-1-16,-3 10 3 0,0 0 1 0,0 0-8 16,0 0 7-16,0 0-2 0,0 0 1 0,0 0-4 15,0 0 10-15,0 0-6 0,0 0 9 0,0 0-6 16,0 0 0-16,0 0-5 0,0 0-1 0,0 0-1 16,0 0-1-16,0 0-15 0,0 0-37 0,0 0-69 15,0 0-87-15,0 0 7 0,0 0-678 0,-9-3-96 16</inkml:trace>
  <inkml:trace contextRef="#ctx0" brushRef="#br0" timeOffset="16270.17">9906 8642 19 0,'0'0'8'0,"0"0"-9"0,0 12-8 0,0-12 2 16</inkml:trace>
  <inkml:trace contextRef="#ctx0" brushRef="#br0" timeOffset="17283.58">8006 11281 1702 0,'-8'-5'1446'0,"8"5"-148"0,0 0-264 0,0 0-218 0,6-8-29 0,-6 8-278 16,17-10-67-16,-4 4-69 0,2-2-47 16,4-2-50-16,3-1-56 0,4-2-53 0,2-1-28 0,4 2-33 15,3 0-27-15,0 1-36 0,-1 1-110 0,-1 2-203 16,-2 3-120-16,-1 0 10 0,-4 4-365 0,-5 3-131 16,-2 3-78-16,-4 4-263 0,-6 4-755 0,-7 2-736 15</inkml:trace>
  <inkml:trace contextRef="#ctx0" brushRef="#br0" timeOffset="17415.86">7892 11782 1818 0,'19'-14'854'16,"-4"5"-218"-16,1 0-96 0,0 0-146 16,6-3-95-16,4-3-67 0,3-2-44 0,4-1-43 0,4-1-46 15,2-1-127-15,2 1-239 0,-2 2-253 0,1 0-362 16,4 3-533-16,-7 1-494 0</inkml:trace>
  <inkml:trace contextRef="#ctx0" brushRef="#br0" timeOffset="18215.91">9301 10888 542 0,'6'-13'674'0,"0"0"0"0,0 2-50 0,0 1-49 0,0-1 2 0,0 2-36 0,-1-1-3 0,2 2-57 0,-7 8-30 0,6-12-22 16,-6 12-26-16,5-10-44 0,-5 10-39 0,0 0-30 15,0 0 30-15,4-8-72 0,-4 8 13 0,0 0-70 16,0 0 12-16,0 0-71 0,0 0 24 0,0 0-66 16,0 0 20-16,0 0-62 0,0 0 32 0,0 0-73 0,-6 9 84 15,2 2 29-15,-1 1 79 0,-5 6-64 16,1 2 39-16,-2 5-67 0,-7 1 40 0,0 4-64 0,-2 2 59 16,-4 3-61-16,0 0 32 0,-4 3-58 0,0 0 35 15,-1-2-55-15,-1-1 37 0,3-1-44 0,-2-4 1 16,5-1 7-16,2-4-7 0,5-2 4 0,3-6 2 15,4-1-3-15,5-2 14 0,5-14 13 0,6 21 17 16,7-10 159-16,8 0-182 0,8-1-55 0,7 0 59 16,5 2-60-16,5 1 43 0,2 0 140 0,5 3-129 15,1-2 90-15,-1 3-183 0,1-2 12 0,-1 2 6 16,-2-1 26-16,-1 1 14 0,-3 0 30 0,-5-2 35 0,-3-1-3 16,-5 0 14-16,-3-2 34 0,-4-1 69 0,-6-1 20 15,-2-1-24-15,-2-3-30 0,-5 1-27 16,-4-2-34-16,-8-5-17 0,12 7-19 0,-12-7-9 0,0 0-14 15,8 8-2-15,-8-8-18 0,0 0-68 0,0 0-130 16,0 0-90-16,0 0-209 0,8-10-321 0,-8 10-289 16,8-17-314-16,-9 3-373 0,5 1-1183 0,-1 1-1648 15</inkml:trace>
  <inkml:trace contextRef="#ctx0" brushRef="#br0" timeOffset="23099.87">10016 10808 1177 0,'0'0'1086'15,"11"-12"-230"-15,-11 12-48 0,7-7-145 0,-7 7-74 0,0 0-33 0,7-7-8 0,-7 7 17 0,0 0-77 16,0 0 46-16,0 0-120 0,0 0-30 0,0 0-126 15,0 0-4-15,0 0-85 0,9 4 70 0,-9-4-35 16,2 12 61-16,-2-12-72 0,2 20 34 0,-4-7-59 16,0 4 28-16,-3 3-53 0,-3 1 11 0,-3 1-62 15,-4 2 27-15,-3-1-60 0,0 3 30 0,-3 0-52 16,0-1 32-16,-3 0-46 0,0-1 45 0,2-1-63 16,2-1 28-16,0-2-40 0,2-2 1 0,5-3-47 15,2-1 60-15,3-3-1 0,2-3-1 0,6-8-5 0,-3 13 10 16,3-13-5-16,15 9 2 0,1-5 6 15,5-1-10-15,2-1-6 0,6-1-17 0,1 0-39 0,2 2-35 16,0-3-31-16,1 0-23 0,-3 0-27 0,2 0-29 16,-2-2-3-16,-3 2-92 0,0-1 0 0,-3-1-79 15,0 0-13-15,-2-1-77 0,-3-3 7 0,-1 1 177 16,-1-1-198-16,-3-1 69 0,-1-2 89 0,-2 0 61 16,-1 1 58-16,-3-2 40 0,0 2 36 0,-4-1 38 0,2-1 38 15,-2-1 40-15,-3 11 29 0,1-18 47 16,-1 18 36-16,-2-15 22 0,2 15 3 0,-4-16 54 15,4 16-20-15,-7-16 58 0,7 16-25 0,-8-14 69 0,8 14 21 16,-9-13 81-16,9 13-25 0,-6-7 44 0,6 7-74 16,0 0 34-16,-7-7-80 0,7 7 34 15,0 0-82-15,0 0 20 0,0 0-65 0,-7 5 98 0,7-5 40 16,-3 22 49-16,1-7 18 0,-1 6 51 0,0 3-24 16,1 2-25-16,-1 2-71 0,-1 1 45 0,1 5-73 15,0-3 24-15,1 6-91 0,0 0-22 0,0-2-38 16,0 1-30-16,1-1 17 0,1-2-74 0,0-1 31 15,0-2-81-15,1-1-70 0,1-2 11 0,-1-5-356 16,2-3-177-16,-1-3-218 0,-1-1-198 0,-1-15-183 16,2 18-99-16,-2-18-247 0,0 0-334 0,0 0-693 0,-10-7-1258 15</inkml:trace>
  <inkml:trace contextRef="#ctx0" brushRef="#br0" timeOffset="23587.91">10728 11308 381 0,'0'0'963'0,"0"0"30"0,3-14-111 16,-3 14-36-16,0 0-77 0,0 0-19 0,4-8-82 0,-4 8-17 0,0 0-99 15,0 0 38-15,0 0-146 0,0 0-33 0,0 0-84 16,3 10 84-16,-3-10-28 0,3 22-15 0,-2-8-45 16,0 3-104-16,-2 2 9 0,0 4-89 0,-1-2 23 15,-1 1 102-15,-1-1-206 0,0-1-32 0,0-2-285 16,-1-1-173-16,1 1-154 0,1-4-225 0,1-3-171 0,0 0-271 15,2-11-154-15,-4 14-999 0,4-14-1082 0</inkml:trace>
  <inkml:trace contextRef="#ctx0" brushRef="#br0" timeOffset="23964.89">11091 11200 840 0,'0'0'857'0,"-15"-2"-70"0,15 2-113 0,-14-1-16 16,14 1-23-16,0 0-83 0,-15-1 6 0,15 1 22 15,0 0-56-15,0 0 12 0,0 0-31 0,0 0 49 16,0 0-86-16,0 0 16 0,0 0-78 0,0 0-43 0,0 0-9 16,0 0-119-16,0 0 21 0,18-10-28 15,-2 5-36-15,3 0-34 0,4 0-29 0,3-2-32 16,4 0-24-16,-1 0-6 0,2 1-24 0,1-1-19 0,-3 0-91 15,-1 2-57-15,-1 1-178 0,-3 0-100 0,-2 1-177 16,1-3-9-16,-4 2-415 0,-3 0-271 0,0 0-145 16,-6-1-987-16,0 0-1083 0</inkml:trace>
  <inkml:trace contextRef="#ctx0" brushRef="#br0" timeOffset="24334.05">11652 10942 943 0,'6'-9'1209'15,"-6"9"-55"-15,6-16-38 0,-6 16-99 0,4-12-146 16,-4 12-46-16,5-9-27 0,-5 9 23 0,2-9-87 16,-2 9-64-16,0 0-51 0,6-11-56 0,-6 11-51 15,0 0-27-15,0 0-58 0,0 0-40 0,0 0-50 0,0 0-37 16,0 0-42-16,0 0-33 0,0 0-37 0,0 0-36 15,0 0-28-15,0 0-29 0,0 0-27 16,0 0-24-16,0 0-6 0,3 10 28 0,-3 3 54 0,0 5 35 16,0 6 17-16,0 3 149 0,0 3-189 0,-2 2-74 15,1 3 85-15,-1 3-68 0,0-1 71 16,0 1-131-16,0-1-15 0,2-1 0 0,-5 0 0 0,4 2 0 16,0-2 0-16,0-1 0 0,0-6 0 0,3 1 0 15,-2-5 0-15,0-2 0 0,0-5 0 0,2-4 0 16,-2-2 0-16,0-12-214 0,1 18-261 0,-1-18 35 15,0 0-311-15,4 11-236 0,-4-11-250 0,6-7-71 16,-6 7-167-16,9-17-196 0,-1 6-1317 0,-4-1-1665 16</inkml:trace>
  <inkml:trace contextRef="#ctx0" brushRef="#br0" timeOffset="24541.87">11951 11273 661 0,'0'0'1160'0,"0"0"-138"16,0 0-109-16,13 0-25 0,-13 0-16 0,8 12 40 16,-8-12-76-16,5 17 49 0,-3-7-55 0,0 3-95 15,0 1-33-15,-2 1-140 0,0 0-50 0,-5 7-126 16,5-3-4-16,0-1-120 0,-1 1-12 0,0 1-96 16,1-3-19-16,-2 1-232 0,1-4-137 0,0 2-228 15,-1-4-194-15,-2 3-156 0,4-15-131 0,-6 17-169 0,6-17-223 16,-7 15-150-16,7-15-872 0,-13 9-1025 0</inkml:trace>
  <inkml:trace contextRef="#ctx0" brushRef="#br0" timeOffset="25025.87">12404 11014 620 0,'-1'-20'977'0,"0"5"-42"0,0 2-109 16,-1 2 21-16,2 11-143 0,-2-16-29 0,2 16-111 16,-5-10-27-16,5 10-114 0,0 0 19 0,0 0-26 15,-16 7 45-15,6 3-72 0,0 4 32 0,-1 2-92 0,-1 5 16 16,3 1-83-16,-1 2 3 0,1 1-81 0,1 3 3 16,2-1-72-16,1 1-19 0,3 0-18 0,0-2-16 15,2 0-6-15,0-2-12 0,4-1-1 0,-1-4-15 16,3-1-5-16,1-5-1 0,2 1-7 0,2-7 141 15,0 1-222-15,5-4-36 0,1-3-31 0,2-3-20 16,0-4 5-16,2-2 18 0,-3-3 24 0,1-2 17 16,-2-1 15-16,-2-3 63 0,-2-2-48 0,0 0 50 15,-4-2-59-15,-4-1 30 0,-1 1-80 0,-2-1-7 16,-4 1-100-16,-2-1-42 0,-3 2-148 0,-3 0-60 16,0 1 50-16,-1 2-337 0,-3 1-78 0,3 3-141 0,0 1-278 15,-1 2-551-15,1 2-665 0</inkml:trace>
  <inkml:trace contextRef="#ctx0" brushRef="#br0" timeOffset="25543.11">12648 10807 751 0,'-2'-11'965'0,"2"11"-14"16,-2-20-110-16,2 20 3 0,-3-14-69 0,3 14-52 16,-3-9-49-16,3 9-41 0,0 0-18 0,0 0-8 15,-2-11-69-15,2 11-66 0,0 0-63 0,0 0-61 16,0 0-49-16,0 0-47 0,0 0-30 0,0 0-25 16,0 0 118-16,0 0-199 0,0 0 125 0,0 0-176 15,0 0-53-15,0 0 60 0,0 0-67 0,0 0 60 16,0 0 198-16,2 15-252 0,4-5 225 0,-4 3-186 15,4 4 4-15,1 1-17 0,4 3-4 0,5 3 4 0,0 1-10 16,2 1-6-16,2 0-3 0,0 1 7 16,0-1-20-16,3 1 6 0,-3-5-3 0,2-1 0 0,1-3-2 15,0 0-6-15,-4-3 9 0,2-3-5 0,0 0 2 16,-4-4 0-16,1 0 4 0,-2-2 0 16,0-2 17-16,-3-1-18 0,-1 0 6 0,-12-3-8 0,15 2 9 15,-15-2 1-15,0 0 7 0,16 2 30 0,-16-2 38 16,0 0 35-16,0 0 24 0,0 0-5 0,0 0-29 15,0 0-23-15,0 0-29 0,0 0-12 0,0 0 7 16,-7 22 46-16,-2-7 51 0,0 5-31 0,-5 1 51 16,1 5-47-16,-3 2 53 0,-1 1-52 0,0 6-3 0,0 2-2 15,-4 0-14-15,1 1 14 0,0 1-60 16,0 0 24-16,-1 1-60 0,0 0 32 0,0-2-116 0,1-1-39 16,2-2-150-16,-1-3-73 0,4-1 5 0,-1-5-333 15,1-1-210-15,1-1-217 0,5-6-101 0,1-1-162 16,0-3-235-16,1-4-1513 0,3-1-1717 0</inkml:trace>
  <inkml:trace contextRef="#ctx0" brushRef="#br0" timeOffset="26197.56">13787 11211 760 0,'0'0'731'0,"-18"0"-57"0,18 0-125 0,-13 0-96 0,13 0-26 0,0 0-49 0,0 0-31 0,-17 0-15 15,17 0 6-15,0 0-9 0,0 0 51 0,0 0-37 16,0 0 59-16,0 0-34 0,9 6 46 0,3-4-39 15,6 2 27-15,4 1-47 0,7-2 18 0,3 1-91 16,-1 0 26-16,7-1-84 0,1-1 46 0,3 1-64 16,-1-1 38-16,0-2-46 0,-1 2-2 0,-2 0 2 15,-1-2-15-15,-5 0-14 0,-1 1-24 0,-4-1-31 0,-4 0-26 16,-2 1-5-16,-6-1-22 0,-15 0 1 16,23 0-11-16,-23 0-11 0,13 0 6 0,-13 0-13 15,0 0 14-15,0 0-27 0,12-3 8 0,-12 3-20 0,0 0 5 16,0 0-56-16,0 0-109 0,-8-6-136 0,8 6-140 15,-15-4-248-15,15 4-165 0,-17-6-158 0,17 6-229 16,-21-3-62-16,21 3-1123 0,-25 0-1092 0</inkml:trace>
  <inkml:trace contextRef="#ctx0" brushRef="#br0" timeOffset="26881.87">15194 10644 1127 0,'11'-8'891'0,"-3"1"-94"0,2 1-91 0,-1 0-47 0,0 0-99 16,-1 3-54-16,-8 3-38 0,16-7-30 0,-16 7-20 15,11-5-36-15,-11 5-34 0,11-2-11 0,-11 2-31 0,0 0-43 16,16-1-36-16,-16 1-31 0,0 0-26 0,13 6-23 16,-13-6-19-16,10 12-7 0,-8 0 1 0,-2 2 9 15,-2 4-14-15,-4 3-9 0,-1 4-8 0,-5 0-27 16,-3 4-12-16,-6-1 31 0,-2 3-63 0,-3-2 46 15,-2 3-70-15,-1-1 46 0,2-1-7 0,-2 0-7 16,4-2-9-16,-1 1-6 0,3-5-6 0,2-1-2 16,3-1-47-16,3-4 53 0,3-3-59 0,2-1 56 15,4-1-52-15,3-1 60 0,5 0-45 0,2 1 61 16,8-1-22-16,3 4 73 0,8 0-29 0,4 2 66 16,4 3-29-16,5 3-1 0,2-1-3 0,5 5-52 0,-1 1 46 15,0 1-19-15,0 0-10 0,-3 0-9 0,-1-2-8 16,-3-1 0-16,0-4 17 0,-5 1-62 0,-4-3 41 15,-2-3 18-15,-2-2 16 0,-5 0 39 0,-1-4 11 16,-4-2-11-16,-3-2 2 0,-2-1-12 0,-7-7-10 16,9 9-21-16,-9-9-13 0,0 0-13 0,0 0-12 15,0 0-24-15,0 0-103 0,0 0-149 0,0 0-184 16,0 0-135-16,0 0-258 0,-7-5-187 0,7 5-293 16,-15-11-262-16,5 2-949 0,1-1-1203 0</inkml:trace>
  <inkml:trace contextRef="#ctx0" brushRef="#br0" timeOffset="36198.22">15862 10469 1432 0,'0'0'1098'0,"0"0"-144"0,11-6-137 0,-11 6-55 0,0 0-97 0,16-1-3 15,-16 1-73-15,11 3 51 0,-11-3-20 0,12 6-4 16,-12-6-75-16,13 10-13 0,-5 1-13 0,0 0-39 16,0 3-44-16,-2 4-38 0,0 0-67 0,-1 2 29 15,0 3-84-15,-2 0 9 0,-2 1-85 0,0 0 16 16,0 1-86-16,-1 0 27 0,0 0 129 0,-2 0-214 16,1 0-12-16,-1-6-8 0,0 2-10 0,-2-2-6 15,1-2-32-15,1-2-138 0,-1-2-150 0,3-13-157 16,-4 16-171-16,4-16-65 0,-3 11-75 0,3-11-32 15,0 0 52-15,0 0-352 0,-4-11-163 0,4 11 10 0,0-21-1191 16,-5 6-1112-16</inkml:trace>
  <inkml:trace contextRef="#ctx0" brushRef="#br0" timeOffset="36540.83">16364 10433 917 0,'7'-5'1154'16,"-7"5"-173"-16,8-6-43 0,-8 6-209 0,0 0-71 16,0 0-144-16,7-5-29 0,-7 5 133 0,-4 7-138 0,0 1 33 15,-1 4 31-15,-3 2-105 0,-1 4 0 0,0 2-93 16,-1-1-27-16,1 3-37 0,0 2-43 0,2 1-38 16,-2 1 45-16,3-1-129 0,2 1-23 0,2-2-17 15,0-3-17-15,3-1-15 0,1-1-5 0,2-4 0 16,2-1-6-16,3-3-10 0,2-2-17 0,2-4-36 15,4-1-38-15,1-2-30 0,0-2-5 0,2-3 16 16,-1 0 23-16,-1-1 8 0,0-1 16 0,-3-2 20 16,-2 0 2-16,-1-2 8 0,-2 1 3 0,-4 0 5 0,1-2 6 15,-7 10 4-15,2-17-14 0,-2 17-1 16,-10-14-1-16,0 9 2 0,-2-1-8 0,-4 1-1 16,0 1-4-16,-2 1-98 0,-4 2-173 0,0 0-187 0,-1 2-162 15,1 2-150-15,4 0-165 0,1 3-96 0,4 1-134 16,-1 2-1022-16,2 0-850 0</inkml:trace>
  <inkml:trace contextRef="#ctx0" brushRef="#br0" timeOffset="36883.42">15684 11203 1124 0,'-26'-4'1065'0,"5"2"-159"0,4 1-118 0,4-2-57 0,13 3-105 0,-19-1 12 0,19 1-95 0,0 0-39 15,0 0-101-15,17-6 54 0,3 3-50 0,9 1 20 16,9-1-100-16,5 1 1 0,7-1-104 0,2 2 33 0,3 0-56 15,2-1 47-15,3 1-34 0,-1 0-17 16,1 1-16-16,0-2-28 0,-1 2-39 0,-3-1-16 16,0-1-15-16,-3 1-22 0,-5-2 3 0,-3 2-32 0,-4-1-73 15,-7-1-86-15,-4 1-223 0,-6 0-149 0,-5 0-224 16,-4-1-174-16,-15 3-248 0,17-1-114 0,-17 1-1235 16,0 0-1188-16</inkml:trace>
  <inkml:trace contextRef="#ctx0" brushRef="#br0" timeOffset="37382.05">16253 11396 1391 0,'0'0'1328'0,"0"0"-158"15,0 0-145-15,2-10-174 0,-2 10-131 0,0 0-80 16,0 0 36-16,0 0 21 0,0 0-76 0,4 19 35 16,-4-7-158-16,2 1-23 0,-1 1-39 0,-1 2-110 15,0 0-21-15,-1 1-74 0,2 0 6 0,0-1 127 16,-2 2-243-16,1-2 142 0,-1-2-218 0,0 0 158 0,0-1-206 16,1-13 163-16,-2 16-191 0,2-16 167 0,0 0-188 15,0 13 163-15,0-13-201 0,0 0 153 16,0 0-192-16,0 0 126 0,0 0-204 0,7-8-2 0,-7 8 181 15,8-13-147-15,-2 5 185 0,1 3-168 0,0-3 181 16,2 2-165-16,2 0 33 0,-1 2 173 0,1-1-168 16,0 2 167-16,0 0-159 0,-11 3 28 0,22-2 159 15,-22 2-165-15,20 2 169 0,-10 1-155 0,0 0 38 16,-1 3 40-16,1 1 40 0,-1 2 41 0,-2 1 4 16,0 1 6-16,-1 1 26 0,-2 1 5 0,-2 0 9 15,-1 1 4-15,-2 2-6 0,0-1-15 0,-2-1-11 0,-2 0-13 16,-1 1-8-16,-1-2-5 0,0 2-5 0,0-3-18 15,-3 1-8-15,1-3-10 0,0 2-5 16,0-4-17-16,1 2-3 0,0-4 140 0,8-6-242 0,-12 11-100 16,12-11-110-16,-9 5-95 0,9-5-120 0,0 0-198 15,0 0-133-15,-12-5-144 0,12 5-108 0,-5-17-141 16,3 5-63-16,-1-1-56 0,1-2-954 0,0-2-955 16</inkml:trace>
  <inkml:trace contextRef="#ctx0" brushRef="#br0" timeOffset="37600.87">16220 11385 844 0,'0'0'1153'0,"0"0"-132"0,0 0-30 0,0 0-46 0,9-5-40 0,2 7-16 0,3-1 4 0,3 0-7 16,7-2 6-16,4 1-113 0,2-2-10 0,4 0-124 16,2-1 12-16,1 0-126 0,0-2-41 0,-2 2-145 15,-3-2-17-15,-1 0-121 0,-4 0 10 0,-4 1-100 16,-1 0 26-16,-4 0-92 0,-3 0-20 0,-3 1-131 15,-12 3-51-15,16-5-165 0,-16 5-72 0,9-3 44 16,-9 3-395-16,0 0-182 0,0 0-79 0,-9-4 85 0,9 4-350 16,-20 0-122-16,5 0-107 0,-2 1-795 15,1 0-947-15</inkml:trace>
  <inkml:trace contextRef="#ctx0" brushRef="#br0" timeOffset="38086.79">17445 11156 1269 0,'10'-7'1358'0,"-10"7"-164"0,0 0-213 0,0 0-162 0,0 0-151 0,0 0 52 0,8 11 13 0,-8-11 73 16,-5 16-122-16,0-4-102 0,0-1-85 0,-2 2-88 15,1 1-30-15,0 1-115 0,-1-5-48 0,0 4-46 16,2-1 122-16,-1 0-210 0,1-2-151 0,1 1-124 15,0-1-180-15,-1-1-186 0,0 1-155 0,5-11-86 16,-5 15-99-16,5-15-108 0,-4 15-30 0,4-15-236 16,0 0-836-16,0 0-797 0</inkml:trace>
  <inkml:trace contextRef="#ctx0" brushRef="#br0" timeOffset="38527.8">17897 10874 457 0,'0'0'1019'0,"-4"-14"-31"15,4 14-205-15,0 0-35 0,-7-7-153 0,7 7-51 16,-12 3 5-16,4 2-23 0,-1 3-31 15,-2 1-20-15,-1 4-73 0,1 1 55 0,-1 4-78 0,2 1-18 16,0 3-100-16,0 0 2 0,3 3-88 0,0 0 16 16,1 1-84-16,3-1 28 0,-1 2-75 0,3-3 40 15,2-4-63-15,2 3-2 0,0-1-13 0,2-3-2 16,2-1 1-16,1-4-1 0,-2-1-1 0,5-2-6 16,3-3 4-16,2-3-1 0,0-3 1 0,2-1-7 0,1-3 2 15,-1-3 0-15,2-1-5 0,-2-3 8 16,0-1 48-16,0-3-56 0,0 0 55 0,-4-4-59 15,-3-1 61-15,-2-1-49 0,-2-2 61 0,-1-1-57 0,-3-3 42 16,-3 0-61-16,-1-2 44 0,-4 1-68 0,-2 0 39 16,0 1-131-16,-4 1-57 0,-2 2-180 0,1 1-101 15,-3 3-169-15,1 2-79 0,-1 3-123 0,-1 4-29 16,-1 2-67-16,3 4-133 0,0 2-848 0,-2 3-705 16</inkml:trace>
  <inkml:trace contextRef="#ctx0" brushRef="#br0" timeOffset="38775.53">18400 11272 1643 0,'0'0'1275'0,"12"2"-174"0,-12-2-159 0,7 7-95 0,-7-7-61 16,6 11-47-16,-6-11 43 0,4 16-78 0,-4-16-107 16,0 17 37-16,0-17-270 0,0 21-120 0,-2-10-2 0,0 2-92 15,-1 1 13-15,1 0-82 0,-1-1-21 16,-1-1 2-16,0 0-377 0,1-1-179 0,0-2-169 16,3-9-133-16,-8 16-149 0,8-16-19 0,-7 13-406 0,7-13-969 15,-7 9-1007-15</inkml:trace>
  <inkml:trace contextRef="#ctx0" brushRef="#br0" timeOffset="39350.15">18917 10974 654 0,'-14'-3'953'0,"2"0"-100"0,12 3-172 0,-16 0-73 0,16 0-91 0,0 0-50 0,0 0-54 16,0 0 15-16,0 0-48 0,0 0 27 0,22-1-64 0,-4 1 13 16,6 1-66-16,4 0 43 0,3 0-59 0,2 1 32 15,0-1-76-15,1 0 30 0,-1 1-64 0,-2 0 28 16,-1-1-72-16,-2 0 18 0,-4 1-78 0,-3-1 29 15,-5 0-76-15,-1 0 38 0,-15-1-43 0,17 0 16 16,-17 0-94-16,0 0-35 0,13-2-155 0,-13 2-106 16,0 0-23-16,0 0-425 0,-12-8-245 0,3 4-162 15,-3 0-1162-15,0-1-1018 0</inkml:trace>
  <inkml:trace contextRef="#ctx0" brushRef="#br0" timeOffset="40241.83">20355 10440 988 0,'2'-15'823'0,"-2"1"-83"0,-1 0-124 0,-2 2-34 0,-1 1-75 0,-2 0-62 0,-3 2-52 0,-2 1-28 15,-4 1-60-15,-1 1 28 0,-3 2-86 0,-2 3 34 0,-3-1-64 16,-1 4 34-16,-1 0 123 0,0 3-166 0,-1 2 132 15,1 0-209-15,-1 2-14 0,3 2-12 0,0 2-55 16,2 1 32-16,4 0-52 0,1 2 30 0,4 0-43 16,2 0 38-16,4 1-46 0,3 0 30 0,5-1-32 15,4 1 33-15,7 2-41 0,3-2 5 0,6 1-1 16,3 0 3-16,4 0-7 0,3 0-7 0,1 1-13 16,2 0-18-16,0-2-5 0,0 0 3 0,0 1 1 0,-2-2 8 15,2 0 12-15,-2-1 0 0,-2 0 38 0,0-1-38 16,-2-1 42-16,-3 0-40 0,-3-1 32 0,-3 0-36 15,-3-3 36-15,-3 2-39 0,-3-2 38 0,-4-1-40 16,-6-8 46-16,5 15-40 0,-5-15 51 0,-7 13-31 16,-2-8 52-16,-1 1-33 0,-3-1 46 0,-4-2-44 15,1 0 46-15,-5 0-35 0,0-3 46 0,-2 2-16 16,1-6 75-16,0 2-12 0,0-4 77 0,1-3-30 16,2-1 66-16,1-3-47 0,5-1 47 0,2-2-49 0,2-2 1 15,5-2 6-15,3-2-27 0,4 0-28 0,5-1-29 16,3 0-66-16,2-2 93 0,4 2 59 15,4-2-192-15,3 1 4 0,2-1-23 0,2 2-50 0,3 0-98 16,0 1-53-16,1 1-157 0,1 1-60 0,0 5-125 16,0 0-38-16,0 1-84 0,-2 4-72 0,0 2-48 15,-2 1-41-15,-3 3-108 0,-2 0-240 0,-3 2-411 16,-3 4-570-16</inkml:trace>
  <inkml:trace contextRef="#ctx0" brushRef="#br0" timeOffset="40794.42">20029 11214 1273 0,'-15'0'1167'0,"15"0"-115"0,0 0-103 0,0 0-123 0,0 0-178 0,0 0-60 16,22-3-104-16,-2 0-10 0,5-1-46 0,6-2-2 15,4 2-118-15,4-2-5 0,4-1-104 0,3 2 17 16,4 0-77-16,1-2 4 0,-1 1-74 0,3 0 30 16,-1 0-66-16,-2 0 35 0,-1 1-67 0,-3-2 13 15,-2 2-152-15,-5 0-83 0,-5 1-175 0,-3-2-70 16,-6 3 76-16,-6-1-321 0,-5 1-56 0,-14 3-65 16,11-4-107-16,-11 4-174 0,0 0-479 0,-23 0-566 15</inkml:trace>
  <inkml:trace contextRef="#ctx0" brushRef="#br0" timeOffset="41231.81">20319 11346 1544 0,'0'0'1242'15,"0"0"-144"-15,5-9-155 0,-5 9-176 0,0 0-143 16,0 0-104-16,0 0-27 0,0 0 46 0,0 0 10 0,-1 18-49 16,-1-9-17-16,-1 3-149 0,0 3-23 0,0 3 107 15,-3-3-235-15,2 4 124 0,0-2-218 16,-1 1-15-16,-1-2-16 0,2 2-13 0,-2-2-6 0,2-1 12 16,-1-2-27-16,2-2-6 0,-1-2-4 0,4-9 0 15,-4 13-2-15,4-13-5 0,0 0-7 0,0 0-4 16,0 0-21-16,0 0-34 0,0 0 23 0,12 1-64 15,-4-8 0-15,4 0 17 0,0 1 18 0,3-2 6 16,0 0 14-16,3 1 10 0,0 0 7 0,2-1 9 16,-1 1 5-16,-1 1 2 0,2 1 4 0,-2 0 12 15,1 2 15-15,-2 1 14 0,-1 2 11 0,0 0 9 16,-2 1 25-16,2 2 7 0,-3 0 17 0,-1 1 0 16,0 3-6-16,-1 0-12 0,-3 1-3 0,-1 2-5 15,-3 0 1-15,-4 2-4 0,0 1-5 0,-4-1-1 0,-4 2-10 16,0 0-5-16,-2-1-6 0,-4 0-9 0,2 1-10 15,-4-1-1-15,0-2-2 0,-2 1 47 0,2-3-191 16,-1 1-162-16,1-4-148 0,0 1-153 0,1-2-132 16,3-3-102-16,0 0-96 0,12-2-118 0,-23-3-8 15,15-1-204-15,0-3-751 0,1 0-745 0</inkml:trace>
  <inkml:trace contextRef="#ctx0" brushRef="#br0" timeOffset="41431.33">20349 11393 1024 0,'2'-18'1050'0,"2"4"-77"0,0 1 23 0,1 4-96 0,2 0-113 16,-7 9-70-16,11-13-64 0,0 7-1 0,2 3-13 15,2 0-34-15,2 1-49 0,2-1-63 0,1 2-81 16,2 0 73-16,-1 1-243 0,0-1-39 0,0 1-42 16,-3 0-35-16,0-1-30 0,-3 1-39 0,-1-2-121 15,-2 1-156-15,-12 1-193 0,17-2-184 0,-17 2-244 0,14-5-208 16,-14 5-245-16,9-5-140 0,-9 5-920 15,0 0-1023-15</inkml:trace>
  <inkml:trace contextRef="#ctx0" brushRef="#br0" timeOffset="42148.09">21249 10594 812 0,'0'0'959'0,"-2"-15"-77"0,2 15-70 0,0 0-90 0,-1-12-49 0,1 12-34 0,0 0-36 15,0 0-38-15,0 0 5 0,0 0-37 0,0 0 24 0,0 0-100 16,0 0-32-16,3-10-32 0,-3 10-25 0,0 0-25 15,0 0-23-15,0 0-25 0,0 0-30 0,0 0-22 16,0 0-25-16,0 0-31 0,0 0-14 0,0 0-32 16,0 0-26-16,0 0-26 0,11 1-7 0,-11-1-26 15,10 10-9-15,-3 0-15 0,2 1-51 0,3 4 54 16,-1 4-52-16,2 2 55 0,2 3 157 0,0 1-203 16,2 2 3-16,0 1-2 0,1 0 9 0,0 3-13 15,0-2 8-15,0 1 5 0,-1-2-3 0,0 1-5 0,-2-4 26 16,1-1-61-16,-2-3-9 0,0-2-2 15,-3-2 23-15,1-3-9 0,-3-2 12 0,0-3 10 0,-3-1 20 16,-6-8 0-16,12 9 8 0,-12-9 4 0,10 4 20 16,-10-4 20-16,12-4 41 0,-12 4 64 0,14-6 57 15,-14 6 34-15,12-7 21 0,-12 7 16 0,10-6 19 16,-10 6-1-16,9-6 0 0,-9 6 2 0,9-6-11 16,-9 6-65-16,0 0 78 0,8-6-89 0,-8 6-91 15,0 0-131-15,0 0 0 0,0 0 0 0,0 0 0 16,0 0 0-16,0 0 0 0,0 0 0 0,9 4 0 15,-9-4 0-15,0 14 0 0,0-14 0 0,-1 18 0 0,-1-7 0 16,-3-1 0-16,2 4 0 0,-3 1 0 16,-1 1 0-16,-4 2 0 0,-1 0 0 0,-1 3 0 0,-4-1 0 15,-1 3 0-15,-4-2 0 0,-2 3 0 0,-4-1 0 16,-1 0 0-16,-3 4 0 0,-1-1 0 0,-2-1-198 16,1-1-784-16,-3 2-188 0,2-4-541 0,-4 0-367 15,3-2-1850-15,-1-1-2204 0</inkml:trace>
  <inkml:trace contextRef="#ctx0" brushRef="#br0" timeOffset="43828.39">8286 14140 1411 0,'0'0'1171'0,"0"0"-252"0,0 0-71 0,0 0-202 0,0 0-118 0,12 6-117 0,-1-9-65 0,3-2-81 16,2 0 7-16,3-2-109 0,4 2-32 0,3-2-19 15,1-2-34-15,2 4-7 0,0 1-25 0,-2 1-29 16,-3 0-143-16,-1 2-123 0,-2 1-141 0,-4 2-194 0,-2 3-126 15,-3 2-185-15,-1 1-921 0,-7 2-665 16</inkml:trace>
  <inkml:trace contextRef="#ctx0" brushRef="#br0" timeOffset="43964.01">8306 14436 786 0,'-9'7'1054'15,"9"-7"-147"-15,-10 9-146 0,10-9-96 0,0 0-129 16,8 7-94-16,-8-7-46 0,22 1-67 0,-6-2-67 0,0 1-55 15,5-1-42-15,2 0-31 0,2 0-99 16,4 0-143-16,0-1-143 0,0 0-207 0,1 2-213 16,-2-1-299-16,1-2-739 0,-3 0-619 0</inkml:trace>
  <inkml:trace contextRef="#ctx0" brushRef="#br0" timeOffset="44714.42">10282 13432 374 0,'18'-12'829'0,"-1"1"53"0,-4 3-103 0,0 0-42 0,-5 1-57 0,1 1-36 15,-9 6-61-15,11-7-30 0,-11 7-76 0,0 0-64 16,7-5-90-16,-7 5-43 0,0 0-70 0,0 0-34 15,0 0-44-15,-2 11 3 0,-3 0-15 0,-4 4 28 16,-2 4-30-16,-2 2-1 0,-4 3-24 0,-1 2-15 0,-5 1-8 16,-1 1-6-16,-2 2 1 0,-3 1-27 15,-3 2-5-15,1-1 37 0,-1-1 1 0,-1-1-15 16,1-1-9-16,1-2-7 0,0-1 1 0,3-2 9 0,1-2-26 16,1-4 20-16,4-1-19 0,1-3 17 0,2-1-21 15,4-1 28-15,0-1-36 0,6-3 12 0,1 2-14 16,3-3 19-16,1 2-3 0,3 3 20 0,5 2-7 15,2 2 9-15,4 2 13 0,7 2 19 0,1 4-30 16,7 2 10-16,3 1-25 0,4 2-3 0,2 2-3 16,1 1-2-16,4 1-3 0,0-2-6 0,0-1 6 15,0 1-8-15,1-2 108 0,-1-1-10 0,-3-1 62 16,0 0-44-16,-5-3 30 0,-2-2-69 0,-4-1 18 0,-3-2-51 16,-4-3 23-16,-2-1-56 0,-4-3 35 0,-2 0-46 15,-2-3 38-15,-3 0-54 0,-5-9 42 0,9 11-46 16,-9-11 44-16,0 0-51 0,8 8 20 0,-8-8 65 15,0 0-280-15,0 0-122 0,0 0-178 0,0 0-194 16,0 0-198-16,2-11-236 0,-2 11-144 0,-3-17-1349 16,3 17-1346-16</inkml:trace>
  <inkml:trace contextRef="#ctx0" brushRef="#br0" timeOffset="45414.91">10907 13574 1007 0,'-8'-8'870'0,"8"8"-132"0,0 0-167 0,0 0-39 0,-9 6-58 0,3 2 24 0,1 4-22 0,-1 3-23 16,1 1-33-16,-1 4-66 0,3 2 29 0,-1 4 112 16,1 4-181-16,1 0-36 0,2 3-52 15,0 1-67-15,0-2 5 0,2 0-38 0,1-1-28 0,1-3-18 16,1-1-9-16,1-3-13 0,2-2-1 0,3-3-12 15,0-4-9-15,1-2-1 0,3-5-30 0,0-2-51 16,5-4-65-16,-1-2-41 0,0-4-17 0,1-3 5 16,-1-1 28-16,-1-3 27 0,1-2 18 0,-4-2 19 15,1-1 16-15,-4-3 10 0,-2 1 13 0,2-1 9 16,-5-1 38-16,-1 1 53 0,-1-2 40 0,-1 2 37 16,-1 1 46-16,-2 1 43 0,1 2 55 0,-2 4 28 0,0 11-30 15,0-20 49-15,0 20-82 0,0 0-11 0,0-15-92 16,0 15 8-16,0 0-102 0,0 0 31 0,0 0-56 15,-2 12 105-15,-2 4 14 0,1 5 75 0,1 3-40 16,-1 4 57-16,2 3-67 0,-3 3 46 0,1 0-80 16,0 3 8-16,0 0-53 0,0-3 33 0,0 4-81 15,-1-4 63-15,2 1-91 0,1-3 44 0,1-3-61 16,0 0 0-16,0-4-185 0,2-4-142 0,0-2-65 16,-3-1 45-16,5-3-294 0,-2-4-142 0,2 0-70 15,-4-11-141-15,5 15-165 0,-5-15-60 0,6 7-1164 16,-6-7-1055-16</inkml:trace>
  <inkml:trace contextRef="#ctx0" brushRef="#br0" timeOffset="45914.88">11455 13929 34 0,'0'0'550'0,"0"0"148"0,0 0-22 0,-11 3-121 0,11-3-82 0,0 0-6 15,0 0 15-15,0 0-11 0,0 0 35 0,0 0-25 16,0 0-13-16,0 0-59 0,10 5-61 0,-10-5 15 15,24 1-32-15,-9 0-12 0,6-2-34 0,1 1 1 16,2-1-22-16,3 1-13 0,0-1-12 0,1-1-19 16,1 1-24-16,-2 0-12 0,-2-1-26 0,-3 2-18 15,-1 0-26-15,-1-1-22 0,-3 1-16 0,-3 0-15 16,-14 0-11-16,17-2-8 0,-17 2-12 0,0 0-47 16,13-2-115-16,-13 2-117 0,0 0-156 0,0 0-175 15,-8-3-178-15,8 3-166 0,-19-4-70 0,6 1-254 16,0 2-785-16,0 0-762 0</inkml:trace>
  <inkml:trace contextRef="#ctx0" brushRef="#br0" timeOffset="46399.87">12257 13470 559 0,'4'-13'822'0,"-1"3"33"0,-3 10-143 0,6-13-98 0,-6 13-94 0,0 0-106 15,5-8-78-15,-5 8 54 0,3 12 46 0,1 1 22 16,-2 2-1-16,1 4-49 0,1 4-30 0,-2-1-5 16,0 3-46-16,-2 2-48 0,2-2-36 0,-2 1-42 15,1 1-30-15,1 0-36 0,0 1-20 0,1-1-28 16,-1 0-13-16,2-1-29 0,-3-2-120 0,3-3-176 16,0-1-161-16,0-1-153 0,-1-4-144 0,1-1-69 0,2-3-118 15,0-3-254-15,0-2-703 0,3-1-683 0</inkml:trace>
  <inkml:trace contextRef="#ctx0" brushRef="#br0" timeOffset="46679.09">12762 13644 800 0,'10'-11'1034'0,"-4"3"-106"16,-1 1-158-16,-5 7-117 0,6-10-132 0,-6 10-74 15,0 0 29-15,-9 6 1 0,1 1-10 0,-2 2-29 16,-1 2-22-16,-2 2-1 0,-5 2-61 0,0 6 20 0,0 5-48 15,0-3 36-15,-2 2-38 0,-2 1-34 0,1 2-24 16,1 0-31-16,-2 0-45 0,1 0-34 0,2 0-28 16,0-1-27-16,-1 0-17 0,4 0-23 0,0-2-4 15,3-3-9-15,-1-2-12 0,5 0-17 0,1-4-66 16,3-4-68-16,1-1-59 0,-1 0-48 0,5-11-52 16,-2 15-50-16,2-15-79 0,-1 11-19 0,1-11-107 15,5 8-60-15,-5-8-41 0,0 0 28 0,11 5-1 0,-11-5 4 16,0 0 2-16,14 0 152 0,-14 0-262 15,13-5-83-15,-13 5-492 0,11-7-433 0</inkml:trace>
  <inkml:trace contextRef="#ctx0" brushRef="#br0" timeOffset="47397.83">12585 13342 121 0,'3'-17'570'0,"-3"17"72"0,2-13-28 0,-2 13-120 0,0 0-93 0,2-9-70 0,-2 9-13 16,0 0-58-16,0 0-26 0,0 0 47 15,0 0 41-15,-7 16 8 0,2-5-21 0,3 5-28 0,-2 2-3 16,1 1-50-16,-1 3-5 0,2 0-44 0,0 3-31 16,-1-1-7-16,1 0-34 0,0-1-17 0,2-1-13 15,0-2-21-15,2-2-5 0,1-3-6 0,1-2 133 16,2-1-168-16,-1-3-35 0,2-1 44 0,2-3-30 15,0-2 48-15,-9-3-56 0,23 2 49 0,-13-5-59 0,2-1 29 16,-5-1 134-16,1-3-173 0,1 1 7 16,-1-2 9-16,-2-1-13 0,-1 1-2 0,-5 9 1 15,-1-19-20-15,-3 11-6 0,-5-1-16 0,0 3-29 0,-5 1-33 16,-2 3-47-16,1 1-57 0,-3 3-96 16,0 2-139-16,0 4-123 0,0 2 31 0,3 0-1200 0,1 4-645 15</inkml:trace>
  <inkml:trace contextRef="#ctx0" brushRef="#br0" timeOffset="47947.76">12713 14126 1166 0,'0'0'1043'0,"0"0"-219"0,0 0-87 0,0 0-140 0,0 0-113 0,0 0-39 0,0 14 29 0,0-14-46 16,-4 17-56-16,2-6-94 0,0-1-8 0,-1 2-53 16,2 0-27-16,-1 1-25 0,2-1-32 15,-2 0-35-15,0-3-15 0,2-9-11 0,0 18-12 0,0-18-16 16,2 12-1-16,-2-12-9 0,0 0 6 0,4 10-10 16,-4-10-2-16,0 0-3 0,0 0-25 0,0 0-30 15,10-6-20-15,-10 6 0 0,13-12 9 0,-6 6 8 16,2-1 5-16,-2 0 8 0,0 1 2 0,3-1 4 15,-2 0 1-15,0 2 3 0,1 1 11 0,-9 4 29 16,16-7 23-16,-16 7 13 0,16-6 16 0,-16 6-5 16,16-1-10-16,-16 1-17 0,13 3-1 0,-13-3 1 0,14 11 12 15,-8-3 30-15,1 0 11 0,-1 3 6 0,-1 1 6 16,0 1-15-16,-3 0-14 0,0 1-16 16,-1-1-10-16,-2 0-7 0,0 1-12 0,0-3-1 0,-3 1-13 15,-1-1-4-15,3-1-3 0,-1-2-4 0,3-8-54 16,-6 15-104-16,6-15-173 0,-5 9-69 0,5-9 46 15,0 0-308-15,-6 7-70 0,6-7-89 0,0 0-151 16,-8-7-280-16,8 7-399 0,-4-15-585 0</inkml:trace>
  <inkml:trace contextRef="#ctx0" brushRef="#br0" timeOffset="48132.2">12738 14100 772 0,'-9'-9'997'0,"9"9"-67"0,0 0-65 15,0 0-30-15,-5-9-77 0,5 9-92 0,0 0-94 16,17-5-88-16,-4 3-80 0,3-1-31 0,3 2-65 16,2-2-62-16,1 1-45 0,0-1-44 0,1 1-34 15,0-1-26-15,-1 2-43 0,-2-1-119 0,-2 0-139 16,-2 0-163-16,0 1-176 0,-5-1-143 0,-11 2-146 16,16-2-66-16,-16 2-1230 0,0 0-807 0</inkml:trace>
  <inkml:trace contextRef="#ctx0" brushRef="#br0" timeOffset="48682.03">13595 13894 230 0,'0'0'602'0,"0"0"-20"0,0 0-51 0,0 0-102 0,0 0-92 0,0 0-45 0,0 0-2 0,0 0 22 16,0 0 11-16,0 0-9 0,0 0-30 0,0 0-16 0,0 0-31 15,0 0-22-15,0 0-37 0,0 0-29 0,0 0-7 16,0 0 6-16,0 0 18 0,0 0 18 0,0 0 13 15,0 0-43-15,6-8-39 0,-6 8-4 0,0 0-20 16,4-14-3-16,-4 14 147 0,4-8-175 0,-4 8-8 16,0 0-10-16,11-9-1 0,-11 9-3 0,0 0-13 15,14 0-4-15,-14 0-2 0,13 9 4 0,-6-2 8 16,3 2 25-16,-4 4 22 0,3 0 12 0,-1 3 23 0,-2 0 15 16,2 0 7-16,-3 2-10 0,-1 1-9 15,-2 0-16-15,-2 0-11 0,0 0-15 0,-6-1-16 16,-1 0-19-16,-4 0-148 0,-3-2-223 0,-4-1-256 0,1-1-223 15,-4-1-200-15,-2-2-1341 0,0 0-1018 0</inkml:trace>
  <inkml:trace contextRef="#ctx0" brushRef="#br0" timeOffset="49803.82">14474 13780 73 0,'-16'3'620'0,"16"-3"107"0,-15 1-34 0,15-1-111 0,0 0-71 0,-13 3 27 16,13-3-32-16,0 0-7 0,0 0 9 0,0 0-37 15,0 0 28-15,0 0-58 0,0 0 8 0,0 0 134 0,0 0-237 16,0 0 104-16,13 2-253 0,-13-2-33 16,24-1-35-16,-9 1-27 0,2-1-22 0,2-1-11 0,0 2-29 15,4-1-67-15,-2 1-123 0,0-2-136 0,0 0 11 16,-2-1-364-16,1 2-136 0,-3-2-78 0,0 2-92 15,-1-1-1217-15,-2 0-819 0</inkml:trace>
  <inkml:trace contextRef="#ctx0" brushRef="#br0" timeOffset="50072.15">14993 13635 647 0,'7'-9'870'16,"-1"2"17"-16,-6 7-93 0,7-12 27 0,-7 12-89 15,7-7-85-15,-7 7-76 0,0 0-60 0,0 0-76 0,0 0-79 16,0 0-3-16,0 0 112 0,6 12 69 0,-7 1 1 16,1 3-81-16,-2 3 4 0,1 4-57 0,-1 5-22 15,-2 0-40-15,1 4-34 0,-1-2-68 0,-1 5 7 16,1-2-81-16,1 2 20 0,-1-1-92 0,1-1 51 16,0-2-72-16,0 1-3 0,0-3-82 0,1-2-37 15,2-3-130-15,0-2-146 0,2-3-149 0,-4 0-147 16,7-4-192-16,-7-2-206 0,1 0-281 0,1-13-24 15,0 15-1225-15,0-15-1257 0</inkml:trace>
  <inkml:trace contextRef="#ctx0" brushRef="#br0" timeOffset="50341.02">15553 14069 1550 0,'0'0'1228'16,"19"-3"-206"-16,-19 3-165 0,14 7-171 0,-6 0-129 0,-2 4-77 15,-2 0-54-15,-1 5-30 0,-3 0-16 0,0 1-2 16,-2 2-59-16,-1 0-45 0,-3-1-50 0,2 1-44 15,-2-1-38-15,-1 0-28 0,2-1-19 0,-4-2-156 16,2 2-222-16,1-3-212 0,-1 0-204 0,-2-2-161 16,1-2-160-16,1-1-1327 0,1-2-1012 0</inkml:trace>
  <inkml:trace contextRef="#ctx0" brushRef="#br0" timeOffset="52553.72">16151 13793 40 0,'-14'-1'422'0,"14"1"148"0,0 0-51 0,-12-1-33 0,12 1-63 0,0 0-22 0,-15 0-23 16,15 0 24-16,0 0-29 0,-12 0-27 0,12 0-27 15,0 0-24-15,0 0-20 0,0 0-8 0,0 0-34 16,0 0 16-16,0 0-55 0,0 0 10 0,0 0-76 0,19 3 28 15,-2-2-77-15,1 0 28 0,4-2-65 16,3 2 33-16,2-2-51 0,1 1 31 0,0-2-52 16,0 2 0-16,-1-2 96 0,0 1-229 0,-3-1-30 0,-3-2-10 15,-2 2-2-15,-2 0-9 0,-4-1 3 0,-2 0-1 16,-11 3 5-16,13-8 9 0,-13 8 16 0,1-11 31 16,-1 11 20-16,-11-15 25 0,2 5 20 0,-2 1 32 15,-2-1 49-15,-2-1 38 0,0-2 36 0,-2 2 41 16,1 0 8-16,0 1 14 0,1 1 26 0,0 0 17 15,3 2-4-15,2 1-9 0,1 2 129 0,9 4-193 16,-12-6-22-16,12 6-29 0,0 0 13 0,-14 7 70 16,8 1 62-16,0 5-15 0,0 3 40 0,1 2-38 15,-2 4 37-15,2 2-74 0,1 1 22 0,-1 1-29 16,2 1-37-16,-1 0-37 0,1 0 0 0,-2 1-5 0,2-1-36 16,0-2-11-16,0 1-8 0,1-2-69 0,0 1-146 15,0-2-138-15,0-4-128 0,0-1-114 0,0-3-79 16,0-2-32-16,0 0-64 0,2-13-127 0,-2 18-53 15,2-18-847-15,0 0-642 0</inkml:trace>
  <inkml:trace contextRef="#ctx0" brushRef="#br0" timeOffset="53297.75">17172 13473 309 0,'23'-27'785'0,"-2"4"-1"0,-4 2-113 0,-4 3-114 0,-3 2-58 0,-2 1-85 0,-4 1-82 0,-2 1-64 16,-3 1-38-16,-2 1-38 0,-5 3-27 0,0 0-28 15,-3 4-4-15,-2 0 0 0,-2 4 8 0,-2 0-3 16,-1 4 6-16,-2 0-29 0,-1 4-1 0,1 0-27 15,0 3-4-15,0 2-35 0,3-1 1 0,1 2-12 16,3 2-5-16,4 0-13 0,-1 0 9 0,5 2-8 0,2 0 0 16,2-1-5-16,2 1 6 0,3 1-9 0,2-1 4 15,2 2-9-15,1 1 4 0,2-2-1 0,1 0 3 16,-2 0-7-16,1 0-26 0,-1-1 26 0,0 1-17 16,-2 0 23-16,-2-1-27 0,1 1 32 0,-4 0 145 15,-3-1-191-15,-3 0 6 0,-4 0 10 0,-2-1-1 16,-4-1 0-16,-2-2 8 0,-3-2 4 0,-3-2-2 15,-2-2 5-15,-1-2 1 0,3-4 6 0,-1 0-6 16,3-4 9-16,2-2 33 0,1 0 11 0,4-2 59 0,2-6-46 16,2 0 46-16,5-4-39 0,4 0 69 0,5-2-43 15,2-1 31-15,3-1-64 0,4 0 22 16,2 3-58-16,3-1 37 0,2 0 135 0,2 3-202 0,1 0-3 16,2 2-3-16,0 2-4 0,3-1-20 0,-2 3-31 15,2 0-30-15,0 2-30 0,-1-2-23 0,1 3-20 16,-1-1-6-16,0 0 25 0,-2 0 2 0,0 1 36 15,-1-1 38-15,-1 0-8 0,-1-1 16 0,-2 1 14 16,-1-3 10-16,-2 1 19 0,-1-2-5 0,-1 1 17 16,-2-3-8-16,-1 1 41 0,-3-1 21 0,1-1 26 15,-3 3 16-15,0-3 16 0,-2 1 18 0,0 0 20 0,-2 2 25 16,-1 0 42-16,-4 11 36 0,5-15 3 0,-5 15-26 16,3-8-33-16,-3 8-26 0,0 0-42 0,0 0-31 15,0 0-37-15,0 0-18 0,0 0 1 0,-6 9 49 16,-3 5 30-16,-3 4 28 0,-1 4 13 0,-3 3 4 15,-2 3 3-15,-2 4-3 0,-2 2-15 0,-1 2-9 16,-4 1-62-16,-1 2 32 0,-1 2-60 0,0-1 39 16,-1 1 130-16,0-1-185 0,1-2-4 0,1 0 4 15,2-2-11-15,3-3 0 0,0-2 45 0,3-3 70 0,4-4-245 16,-1-1-99-16,5-2-116 0,0-3-127 16,3-1-107-16,2-5-76 0,3 1-79 0,-1-3-81 15,5-10-14-15,-5 14-42 0,5-14 46 0,7 7-1263 0,-7-7-777 16</inkml:trace>
  <inkml:trace contextRef="#ctx0" brushRef="#br0" timeOffset="53665.57">17572 13847 671 0,'7'-9'1004'0,"-7"9"-97"0,10-10-181 0,-10 10-84 0,0 0-134 0,0 0-90 0,0 0-48 0,0 0 17 15,-1 14-72-15,-5-3 17 0,0 2 85 0,-3 1-198 0,2 2-35 16,-2 1-36-16,0-1-22 0,-1 2-16 0,0-1-13 16,0-1-19-16,1 0-17 0,0-2-14 15,3-3-9-15,0 0-4 0,0-3-9 0,6-8 12 0,-5 13-3 16,5-13 2-16,0 0-5 0,0 0-10 0,4 8-7 16,-4-8-1-16,19-6-9 0,-8 2-8 0,4-1 2 15,0-2 4-15,2 0 2 0,-1-1 4 0,2 0-9 16,-2 2 5-16,-1 0 3 0,-2 2 19 0,-1 0 15 15,-1 0 8-15,-11 4 1 0,19-2-12 0,-19 2-10 0,14 1 7 16,-14-1 0-16,13 7 8 0,-13-7 10 16,8 12 8-16,-8-12 0 0,5 16-1 0,-5-16-5 15,-1 21-2-15,-1-11-6 0,-2 1-5 0,0 0-7 0,-2 1-9 16,-1-3-6-16,0 2-1 0,-1-1-2 0,0-1-91 16,-3 1-148-16,2-2-157 0,0 1-142 0,0-2-97 15,0-2-104-15,0-1-91 0,9-4 80 0,-14 1-409 16,14-1-371-16,-9-8-532 0</inkml:trace>
  <inkml:trace contextRef="#ctx0" brushRef="#br0" timeOffset="53849.86">17594 13896 587 0,'5'-19'936'0,"3"3"7"0,-2 0-83 16,2 1-60-16,-1 0-61 0,3 0-133 0,0 1 2 0,0 1-96 15,1 0-32-15,1 0-113 0,-1 3 3 0,2 0-119 16,-2 2-10-16,3 0-89 0,-3 1-1 15,1 3-72-15,-1-1-23 0,-11 5-165 0,17-6-78 0,-17 6-190 16,13-4-141-16,-13 4-90 0,0 0-82 0,0 0-53 16,6 9-93-16,-6-9-206 0,-6 7-423 0,6-7-514 15</inkml:trace>
  <inkml:trace contextRef="#ctx0" brushRef="#br0" timeOffset="55252.44">18486 13688 97 0,'7'-6'337'0,"-7"6"122"0,14-10-93 0,-14 10 11 0,11-8-18 16,-11 8-41-16,11-8-11 0,-11 8-12 0,9-8-13 15,-9 8 23-15,7-6 4 0,-7 6-24 0,0 0-32 16,0 0-26-16,6-8-38 0,-6 8-21 0,0 0-14 15,0 0-21-15,0 0-26 0,0 0-13 0,0 0-18 16,0 0-55-16,-8-8 24 0,8 8-6 0,0 0-11 0,-15 1-4 16,15-1-7-16,-14 1-2 0,14-1-2 0,-14 2-6 15,14-2 1-15,-16 2 8 0,16-2 35 0,-17 310 28 16</inkml:trace>
  <inkml:trace contextRef="#ctx0" brushRef="#br0" timeOffset="57540.93">17957 13312 286 0,'0'0'636'0,"-8"-7"66"0,8 7-7 0,0 0-60 0,0 0 10 16,-6-7-14-16,6 7-14 0,0 0-36 0,0 0-18 0,-3-11-8 16,3 11-18-16,0 0-19 0,0 0 38 0,1-14-31 15,-1 14-28-15,0 0-31 0,0 0-37 0,1-11-48 16,-1 11-22-16,0 0-47 0,0 0-27 0,5-7-12 15,-5 7-28-15,0 0-22 0,0 0-10 0,0 0-25 16,0 0-29-16,0 0-30 0,0 0-25 0,0 0-24 16,0 0-5-16,0 0-57 0,0 0-11 0,0 0 40 15,0 0-46-15,10 7 0 0,-8 4-2 0,4 3 9 16,3 4-2-16,-1 3-3 0,2 3 2 0,2 1-6 16,1 2 8-16,1 3-5 0,2-4 20 0,-1 0-76 15,2 2 62-15,1 0-44 0,-1-2 55 0,1 0-56 0,-1-3 8 16,1 0 19-16,-2-3-7 0,0-1 5 15,-1 0 6-15,3-4-4 0,-5-2 7 0,-2-2 14 0,-2-1-33 16,-1-3 31-16,-8-7 1 0,12 11-1 0,-12-11 16 16,8 6-3-16,-8-6-6 0,0 0 8 0,0 0-7 15,9 6 6-15,-9-6-8 0,0 0-2 0,0 0-3 16,0 0-4-16,0 0-4 0,0 0 3 0,12 1-8 16,-12-1-1-16,0 0 2 0,0 0 2 0,0 0-3 15,0 0 2-15,0 0 15 0,0 0-18 0,0 0-1 0,0 0 12 16,0 0-6-16,0 0 0 0,0 0 1 15,0 0 7-15,0 0-5 0,13-3-2 0,-13 3 4 0,0 0-8 16,0 0 5-16,11-3 2 0,-11 3-5 0,0 0 8 16,0 0-8-16,14-4 2 0,-14 4-2 15,0 0 1-15,0 0-6 0,10-3 3 0,-10 3-1 0,0 0 3 16,0 0-3-16,0 0-3 0,0 0 2 0,0 0-5 16,0 0 3-16,13 0 3 0,-13 0 6 0,0 0-3 15,0 0-1-15,0 0-1 0,0 0 2 0,12-4 2 16,-12 4-1-16,0 0-1 0,12 0 1 0,-12 0-21 15,0 0 29-15,0 0 1 0,13-2-6 0,-13 2-3 16,0 0 7-16,0 0 4 0,0 0-2 0,0 0 0 16,10-2 1-16,-10 2 4 0,0 0 15 0,0 0 0 15,0 0 34-15,0 0 14 0,0 0 18 0,0 0 9 0,0 0 13 16,0 0-13-16,0 0-4 0,0 0-11 0,-5-9-11 16,5 9-13-16,0 0-16 0,0 0-13 0,0 0-14 15,0 0-15-15,0 0-13 0,-9 5-14 0,9-5 7 16,-15 10 8-16,2 0 10 0,-5 1 9 0,-2 5 12 15,-4 4 19-15,-4 2 19 0,-3 6 65 0,-4 5-34 16,-2 4 55-16,-4 4-72 0,-3 6 45 0,-2 3-70 16,-3 1-13-16,-2 6-5 0,-5 3-8 0,-4-1-49 0,-1 7-29 15,-4-8-144-15,-2 3-117 0,-2-3-71 0,1-2-12 16,1-4-73-16,4-4 7 0,2-3-69 16,6-5-63-16,2-4-20 0,4-2-76 0,6-8-73 0,0-3-62 15,6-2-70-15,4-4-89 0,5-3-15 0,5-3-123 16,3-4-895-16,2-2-755 0</inkml:trace>
  <inkml:trace contextRef="#ctx0" brushRef="#br0" timeOffset="58806.87">9361 16255 244 0,'-39'-3'693'0,"1"0"72"0,4 1-71 0,4 1-73 0,2 1-62 0,3 0-35 0,3 1-47 16,5-3-25-16,3 3 5 0,14-1 23 0,-19 1 22 15,19-1-3-15,0 0-30 0,0 0-31 0,0 0-81 16,15-1-61-16,2-1-66 0,7 1-45 0,4-2-39 16,4 0-46-16,6-1-8 0,3 2 156 0,1 0-259 15,5-1-68-15,-1 3-85 0,2 0-95 0,-1 0-100 0,-1 3 74 16,-3 0-323-16,-2 1-58 0,-2 4-32 0,-5-1-90 15,-3 3-136-15,-5 1-977 0,-7 0-701 0</inkml:trace>
  <inkml:trace contextRef="#ctx0" brushRef="#br0" timeOffset="58963.7">9346 16518 431 0,'-17'5'1238'0,"2"-1"-91"0,6 0-160 16,9-4-176-16,0 0-194 0,0 0-200 0,0 0 18 15,25-1-288-15,-2 0-59 0,5-3-61 0,5 2-75 0,5-2-99 16,3 2-104-16,4-1-178 0,2 0-136 0,2 5-178 16,-2-2-240-16,1-1-299 0,-3-2-431 0</inkml:trace>
  <inkml:trace contextRef="#ctx0" brushRef="#br0" timeOffset="60025.28">11328 16116 495 0,'-19'1'1064'0,"19"-1"-94"0,-23 0-194 0,23 0-79 0,0 0-144 0,0 0-109 16,0 0-89-16,28-1-24 0,-3-2-20 0,8 0 16 15,4 0-32-15,8 0 10 0,3 0-46 0,6 1 17 16,1-1 26-16,5 1 5 0,1 1 15 0,3 0 26 15,1-1-69-15,1 2-17 0,-2 0-51 0,0 3-19 16,-3-2-51-16,-3 2-7 0,0 0-32 0,-8-1-11 16,-4 1-31-16,-4-1 4 0,-4 1-25 0,-7 0 4 0,-6-1-20 15,-5 0 8-15,-4-1-23 0,-16-1-1 0,21 0-43 16,-21 0-79-16,0 0-142 0,13-1-127 16,-13 1-191-16,0 0-169 0,0 0-230 0,-17 0-92 0,4 0-1401 15,-2 0-1155-15</inkml:trace>
  <inkml:trace contextRef="#ctx0" brushRef="#br0" timeOffset="60600.17">11813 16538 869 0,'5'-15'934'15,"-1"2"-84"-15,2 1-98 0,-2 2-25 0,1 3-119 16,-5 7-80-16,9-11-61 0,-9 11-46 0,0 0-57 15,7-8-68-15,-7 8-58 0,0 0-22 0,0 0 70 16,-3 24 54-16,1-8-1 0,0 5-32 0,0 1-53 16,-3 2-45-16,-1 1-55 0,1 3-11 0,-1-3-45 0,1 1-3 15,-2 0-31-15,0-1 5 0,0 0-31 0,1-4 14 16,-1 2-30-16,2-5 11 0,-2-2 172 0,3-5-231 16,2 1 128-16,-2-2-273 0,4-10 4 0,-4 14-5 15,4-14 29-15,0 0 16 0,0 0-6 0,0 0-29 0,0 0-38 16,0 0 32-16,10-12-2 0,-3 1 42 0,1 0 14 15,0-1 29-15,3 1 19 0,1-1 6 0,-1 1 13 16,2-1 22-16,1 2-6 0,-1 1 25 0,1 1 5 16,-1 2 38-16,1 0 22 0,-1 3-11 0,0-1-9 15,1 2 26-15,1 1 4 0,-2 3 16 0,1 0 3 16,1 2 65-16,0 1-39 0,-1 3 10 0,-2 0-35 16,-1 2 10-16,-1 1-21 0,-1 1-1 0,-3 2-24 15,-3 0 3-15,1 0 2 0,-4 0-15 0,0 0 1 0,-4 1 4 16,-1-2-5-16,-1 2-2 0,-5 0-4 0,-1-3-12 15,-1 0 2-15,1-1-9 0,-3 0-1 0,1-2-1 16,-1-1-57-16,-1-2-111 0,2-1-124 0,0-3-144 16,-1-2-164-16,2-2-170 0,-1-1-87 0,-1-4-196 15,1-3-1193-15,3 0-879 0</inkml:trace>
  <inkml:trace contextRef="#ctx0" brushRef="#br0" timeOffset="60849.6">11815 16507 562 0,'-14'-2'930'0,"14"2"-82"0,0 0-144 0,0 0-106 0,0 0-35 0,0 0-4 16,0 0 4-16,0 0 10 0,0 0-1 0,0 0-45 15,0 0-24-15,16 1-30 0,0-1-84 0,6 1-78 16,3-1-62-16,3 1-53 0,4-1-39 0,0 1-29 15,2-1-29-15,-1 0-21 0,1 1-24 0,-3-1-74 16,1 1-112-16,-3 0-140 0,-2-1-148 0,-4 1-165 16,-3 0-146-16,-2 2-133 0,-7-1-107 0,-11-2-105 15,18 4-775-15,-18-4-679 0</inkml:trace>
  <inkml:trace contextRef="#ctx0" brushRef="#br0" timeOffset="61878.2">11169 15544 308 0,'0'0'665'0,"0"0"28"0,-7-7-75 0,7 7-46 0,0 0-44 0,0 0 5 0,-5-8-42 15,5 8 6-15,-3-9-11 0,3 9-25 0,-5-11-2 0,5 11-29 16,-3-15-36-16,3 15-26 0,-3-19-25 0,3 19-44 16,1-24-45-16,1 11-40 0,0 0-24 15,4-1-32-15,-2 0 9 0,4 3-75 0,0-2-6 0,2 2-33 16,2 0-1-16,0 2-32 0,2 1 4 0,2 2-21 15,0-1 11-15,1 5-19 0,1 1 11 0,-1-1-22 16,1 5 18-16,-2 1-17 0,0 2 5 0,0 4-14 16,-2 3 18-16,-1 1 15 0,-1 4-21 0,-3 2 1 15,-3 1 2-15,-2 2 6 0,-3 1-4 0,-3 0 1 0,-1 2 5 16,-4-1-1-16,-1 1 6 0,-4-2 1 16,1 1 1-16,-2-2 5 0,0-2 10 0,2 0 0 15,-3-2 0-15,4-3-5 0,2-1 1 0,0-3-13 0,2-3 3 16,2-1 0-16,4-8-3 0,-5 11-8 0,5-11 10 15,0 0 3-15,4 10 3 0,-4-10-28 0,15 2-93 16,-15-2-107-16,28-1-117 0,-10-3-119 0,2 0-121 16,0-2-62-16,5-2-77 0,0 0-68 0,-2-3-73 15,0-2-125-15,3-3-588 0,-3-2-556 0</inkml:trace>
  <inkml:trace contextRef="#ctx0" brushRef="#br0" timeOffset="62144.43">11703 15450 683 0,'0'-14'757'0,"-2"2"0"0,-1 2-133 15,3 10-106-15,-7-13-55 0,7 13-82 0,-11-6-36 0,11 6-16 16,-16 5-5-16,6 0-19 0,2 2-21 0,-2 3-21 16,1 1-22-16,1 4-7 0,1 0-33 0,1 3-10 15,1 1-29-15,2 0-20 0,2 1-21 0,-2 0-17 16,6-1-7-16,0 0-18 0,3-3-9 0,-1 0-15 16,5-2-6-16,0-2-8 0,0-2-5 0,3-2 9 15,1-4-6-15,0 0-8 0,2-2 5 0,-1-1-15 16,-1-4 2-16,0 0-2 0,-1-2 0 0,-1 0 34 15,-2-2-43-15,0 0-4 0,-3-2-1 0,-1 0-3 0,-2 0-5 16,-3-2-5-16,-2 0 21 0,-1-2-42 16,0 2-35-16,-3-1-78 0,-1 0-61 0,-3 0-101 15,0 1-45-15,2 2-82 0,-3 2-112 0,0 1-97 0,0 1-86 16,10 5-75-16,-17-5-810 0,17 5-575 0</inkml:trace>
  <inkml:trace contextRef="#ctx0" brushRef="#br0" timeOffset="62383.42">12080 15713 322 0,'0'0'883'15,"-18"-4"58"-15,18 4-169 0,-21-1-47 0,21 1-12 16,-18 0-42-16,18 0-10 0,-13 0-13 15,13 0-21-15,0 0-8 0,-16 3 9 0,16-3-67 0,0 0 115 16,0 0-297-16,0 0 134 0,0 0-301 0,8-5 139 16,-8 5-265-16,17-5 144 0,-3 1-330 0,-1 1-125 15,3 1-151-15,-3 0-163 0,5 0-149 0,0-2-150 16,0 3-152-16,-3-1-14 0,2-2-180 0,-2 1-955 16,1 1-812-16</inkml:trace>
  <inkml:trace contextRef="#ctx0" brushRef="#br0" timeOffset="62632.16">12470 15427 1309 0,'7'-13'1183'0,"-3"1"-111"0,1 4-43 16,-5 8-153-16,7-13-101 0,-7 13-115 0,0 0-57 16,5-9-60-16,-5 9-90 0,0 0-106 0,0 0 51 15,2 11 36-15,-2-11 5 0,-2 22-49 0,-2-7-42 16,1 3-23-16,1 1-25 0,-5 1-28 0,2 2-10 15,1 1-53-15,-3 0-23 0,1 2-44 0,-2-1-14 16,2 0-44-16,-1-1-2 0,5 0-29 0,-4-1 2 16,0-2-69-16,2-1-105 0,1-5-152 0,1-1-143 0,0 0 17 15,2-13-372-15,-2 19-167 0,2-19-183 0,3 16-191 16,-3-16-138-16,8 7-984 0,-8-7-1112 0</inkml:trace>
  <inkml:trace contextRef="#ctx0" brushRef="#br0" timeOffset="62939.86">12755 15486 926 0,'0'0'1188'0,"5"-14"-180"0,-5 14-126 0,0 0-166 0,4-11-169 16,-4 11-99-16,0 0-3 0,0 0 43 16,-8 15-17-16,3-5-13 0,1 1 159 0,-3 4-276 0,0 0-46 15,1 5-44-15,1-2-37 0,-2 5-30 16,1-2-35-16,-1 0 161 0,2 0-248 0,3 1 169 0,0-3-225 15,0 0 184-15,4-4-222 0,0-2 192 0,2 0-208 16,2-2 191-16,2-2-200 0,-1-2 199 0,1-2-211 16,4-2 191-16,-12-3-216 0,22 0 184 0,-10-1-197 15,-1-4 22-15,-2 2 18 0,2-3 12 0,-2 0 7 16,-4 0 3-16,1-2 0 0,-6 8 0 0,6-13-6 16,-6 13-39-16,-1-12-47 0,1 12-79 0,-12-9-112 15,2 5-134-15,-1 2-124 0,-7 1-113 0,-3 2-106 16,-4 0-94-16,1 1-232 0,-5 1-849 0,2 1-739 0</inkml:trace>
  <inkml:trace contextRef="#ctx0" brushRef="#br0" timeOffset="64214.42">13360 16212 566 0,'0'0'914'0,"2"-12"-40"0,-2 12-166 0,0 0-63 0,0 0-101 0,5-9-104 0,-5 9-70 16,0 0-19-16,0 0 77 0,11 7 17 0,-11-7 63 16,11 14-15-16,-6-3-25 0,1-1-43 0,-3 2-59 0,3 0-61 15,1 3-37-15,-6 0-37 0,1 0-40 16,-4 5-27-16,-4-2-31 0,0 1-24 0,-5 0-20 15,-3 0-28-15,-1 0-164 0,-6-1-209 0,1-1-217 0,-2 0-232 16,-3-1-254-16,2-1-158 0,-1-4-1272 0,1-2-1129 16</inkml:trace>
  <inkml:trace contextRef="#ctx0" brushRef="#br0" timeOffset="65008.58">10601 15920 54 0,'2'-9'332'0,"-1"-3"120"0,-4 4-33 0,9 0 60 0,-6 8-46 0,6-17 5 16,-6 17-55-16,3-14 36 0,-3 14-5 0,5-13 19 16,-5 13-48-16,3-8 35 0,-3 8-69 0,0 0-31 15,0 0-32-15,5-11-50 0,-5 11-53 0,0 0-50 16,0 0-24-16,0 0-36 0,0 0-21 0,0 0-10 0,-5 9 7 15,0 0-15-15,-1 3 1 0,-4 0-9 0,-1 5 7 16,-3-1-9-16,-2 2 2 0,-2 1-19 16,-2 0 3-16,-1 2-2 0,-2-2 15 0,0 1-23 0,0-1 13 15,1-1-17-15,0-1 14 0,2-1-14 0,1 1 11 16,3-3-12-16,0-1 10 0,4 0-9 0,1 1 1 16,4-3-4-16,3 2 3 0,2 1 3 0,5 0-1 15,4 2 2-15,7 2 23 0,6 3-1 0,6 3 21 16,5 0 0-16,4 3-6 0,4 2-10 0,1 1-3 15,1 0-1-15,1-1-4 0,-3 2-5 0,-2-1-9 16,-4 0 11-16,-4-3-3 0,1 0-7 0,-7-1 15 16,-3-4-16-16,-4 0-12 0,-3-4 13 0,-3-2-57 0,-2-1-69 15,-4-4 87-15,-2 2-284 0,-2-13-74 16,-3 18-112-16,-5-9-108 0,-2-3-107 0,-2-2-173 0,12-4-709 16,-28 1-569-16</inkml:trace>
  <inkml:trace contextRef="#ctx0" brushRef="#br0" timeOffset="65849.87">14208 15965 52 0,'-17'2'558'0,"-1"1"136"0,5-1 2 0,-1 1-92 0,3 0-76 0,11-3 9 16,-19 5-25-16,19-5 6 0,-10 3-3 0,10-3 15 15,0 0-36-15,0 0-17 0,0 0-77 0,0 0-46 16,0 0-45-16,0 0-66 0,10 3-43 0,-10-3-30 15,25 0-40-15,-9 0-31 0,2 0-128 0,3 1-164 16,2-1-201-16,0 0-169 0,2 1-102 0,0-1-128 16,0 0-122-16,0-1-203 0,-1-1-480 0,-1 0-570 15</inkml:trace>
  <inkml:trace contextRef="#ctx0" brushRef="#br0" timeOffset="66052.89">14679 15852 823 0,'8'-13'964'0,"-1"4"15"15,0 1-104-15,-7 8-70 0,9-13-117 0,-9 13-90 16,0 0-80-16,7-8-70 0,-7 8-79 0,0 0-16 16,0 0 209-16,-2 21 53 0,2-7-35 0,-3 4-55 15,-1 2-92-15,-2 2-37 0,2 1-85 0,-2 3-54 16,2 1-45-16,-1 1-47 0,0-1-26 0,0 1-29 0,1-2-26 16,0 0-16-16,3 1 4 0,0-4-135 15,1 0-139-15,0-2-133 0,0 0-174 0,1-3-155 0,0-3-173 16,1 2-202-16,0-3-234 0,2-3-257 0,0 0-691 15,-2-1-871-15</inkml:trace>
  <inkml:trace contextRef="#ctx0" brushRef="#br0" timeOffset="66525.7">15362 16209 15 0,'0'0'577'0,"0"0"196"0,0 0-18 0,0 0-90 0,0 0-122 0,0 0-36 0,4 9-59 0,-4-9-60 15,19 0-60-15,-6-1-53 0,2-1-47 0,3-1-45 16,4 3-41-16,2-2-26 0,1-1-27 0,3-3-23 16,0 3-74-16,0-1-117 0,-1 1-129 0,-2 2-214 0,-2-2-139 15,-4 0-163-15,0 1-793 0,-4-1-556 0</inkml:trace>
  <inkml:trace contextRef="#ctx0" brushRef="#br0" timeOffset="67041.95">15087 16322 529 0,'0'0'865'0,"0"0"-3"0,0 0-191 0,0 0-37 0,0 0-100 0,9-3-32 0,-9 3-105 0,0 0-51 16,0 0-45-16,0 0-23 0,0 12 75 0,-3 0 30 0,-2 1-27 15,-2 1-52-15,2 2-32 0,-4 0-66 16,2 1-17-16,-2 1-34 0,0-1-36 0,0 1-18 16,0-2-28-16,1 1-153 0,0-3-184 0,1 0-202 0,1 0-117 15,1-1-197-15,1-3-192 0,4-10-219 0,-4 16-466 16,4-16-596-16</inkml:trace>
  <inkml:trace contextRef="#ctx0" brushRef="#br0" timeOffset="67532.86">15505 16105 197 0,'0'0'709'0,"0"0"70"0,0 0-37 0,0 0-94 0,-2-11 8 0,2 11-30 16,0 0-51-16,0 0-5 0,0 0-38 0,0 0-24 15,0 0-63-15,0 0-56 0,0 0-41 0,0 0-54 16,0 0-82-16,0 0-33 0,0 0-41 0,5 8 56 15,-5-8 41-15,1 21 22 0,-5-7 172 0,2 1-247 16,1 2-17-16,0 2-21 0,-1-1-17 0,1 1-24 16,-1-3-15-16,0 2-19 0,0 4-8 0,0-4-12 0,-1 0-8 15,1-2-8-15,0-1-10 0,1-2-58 16,-1-1-169-16,0-2-170 0,2-10-175 0,-5 16-168 16,5-16-175-16,0 0-182 0,-2 13-123 0,2-13-1090 0,0 0-947 15</inkml:trace>
  <inkml:trace contextRef="#ctx0" brushRef="#br0" timeOffset="68274.74">16188 15966 59 0,'16'-25'543'0,"0"3"164"0,-5 1-20 16,-1 2-77-16,-1 1-110 0,-5 3-5 0,0 1-76 15,-3 2-30-15,-1 12-65 0,-2-20-61 0,-3 13-43 16,-3-2-28-16,-2 5-20 0,-3 1-1 0,-3 1 6 15,-4 3-15-15,-3 2 2 0,4-1-22 0,1 4 3 0,-1 1-23 16,0 1-16-16,3 3-31 0,-1-1-4 16,3 1-13-16,0 2-23 0,3 0 6 0,3-1-20 0,2 0 10 15,0 0-15-15,6 0 9 0,1 0-15 0,5 1 13 16,1-1-14-16,3 1 0 0,3 2-7 0,0 0 7 16,1 2-2-16,2 0-7 0,-1-1 1 0,0 1-3 15,-1 0 1-15,0-2 13 0,-2 2-24 0,-1-1 19 16,-2 0-14-16,-2-1 17 0,-3 0-19 0,-2-1 14 15,-2-1-18-15,-4-2 16 0,0-1-11 0,-2-1 13 16,-2-2 39-16,-1-3-31 0,-1 2-14 0,10-6 43 0,-21 3 11 16,21-3 42-16,-18-6 22 0,9 0-6 0,2-3 12 15,2-2-30-15,2-4-61 0,2-1 64 16,2-2-34-16,4 0-16 0,3-1-26 0,4-2-9 0,1 1-66 16,4 0 61-16,2-1-57 0,2 1-48 0,2-2-69 15,2 0-28-15,1-1-32 0,1 3 36 0,1 0 23 16,1 2 30-16,0 1 28 0,0 2 18 0,1 0 19 15,-2 2 2-15,-1 2 30 0,-1 0 9 0,-3 2 6 16,0 1 13-16,-2-1 29 0,-3 2 29 0,-1 1 47 16,-4 1 24-16,-1 2 11 0,-12 3-12 0,15-6-12 15,-15 6-21-15,0 0-21 0,12-3-22 0,-12 3-8 16,0 0 31-16,0 16 59 0,-5-3 56 0,0 4 17 0,-3 3 14 16,-1 4-3-16,-4 2 52 0,-1 3 68 15,-3 3-4-15,1 3 35 0,-3 3-24 0,0 2-5 0,-1 1-15 16,-3 1-4-16,3 0-54 0,-3 0-9 0,0-3-42 15,1 2-4-15,0-2-58 0,1-3 6 0,-1-2-42 16,3-2 5-16,1-3-49 0,1-3 26 0,4-4-55 16,0-3 32-16,2-2-50 0,4-3-22 0,1-4-114 15,1-1-101-15,5-9 92 0,-7 13-300 0,7-13-102 16,0 0-112-16,0 0-118 0,8 9-101 0,-8-9-119 16,20-5-40-16,-6-1-78 0,2 1-184 0,2-5-428 15,2-1-621-15</inkml:trace>
  <inkml:trace contextRef="#ctx0" brushRef="#br0" timeOffset="68630.86">16688 16249 318 0,'11'-15'930'0,"-1"7"126"0,-2 0-123 0,-8 8-41 0,11-11-128 0,-11 11-131 0,7-7-85 0,-7 7-104 0,0 0-78 16,0 0-84-16,0 0-11 0,0 0 42 0,0 12-22 15,-3-1-45-15,-2-1-43 0,1 2-38 0,0 0-27 16,-2 1-30-16,1 1-20 0,-1-2-16 0,0-2-13 15,2 1-11-15,-1-4-10 0,5-7 14 0,-5 12-32 16,5-12-8-16,0 0 7 0,0 0-10 0,-2 9 13 0,2-9 5 16,0 0-76-16,15-7-34 0,-6 0 0 15,4 1 12-15,0-2 23 0,3-2 0 0,-1 2 11 0,2-1 11 16,-1 0 0-16,-1 1 14 0,-2 3 17 0,-1 1 57 16,-1 1 30-16,-11 3 23 0,14-6-8 0,-14 6-26 15,0 0-10-15,16 1-6 0,-16-1 12 0,7 8 193 16,-7-8-200-16,4 18 14 0,-4-18-5 0,-3 23 1 15,0-9-9-15,0 0 2 0,-3 0-8 0,0 0-10 0,-3 0-6 16,0-1-9-16,-1 1-9 0,0-2-1 16,0-2-6-16,0 0-14 0,0 0-93 0,-1-2-153 15,2 0-140-15,-1-1-111 0,10-7-129 0,-15 7-92 0,15-7-59 16,-15 5-50-16,15-5-82 0,-14-4-142 0,14 4-808 16,-10-12-678-16</inkml:trace>
  <inkml:trace contextRef="#ctx0" brushRef="#br0" timeOffset="68802.87">16694 16280 283 0,'0'-19'788'0,"0"1"103"0,0 2-31 0,2 2-4 16,0 2-10-16,0 1-63 0,1-1-29 0,2 3-26 15,0-1-55-15,-1 3 4 0,2-1-121 0,-1 2-105 0,3 1-109 16,1-1-66-16,0 2-69 0,2 0-34 16,1 2-53-16,0 0-83 0,-12 2-153 0,22-2-107 15,-22 2-118-15,23-2-99 0,-23 2-124 0,19-2-112 0,-19 2-88 16,18-2-19-16,-18 2-60 0,16-2-110 15,-16 2-911-15,20-4-686 0</inkml:trace>
  <inkml:trace contextRef="#ctx0" brushRef="#br0" timeOffset="69366.87">17107 15813 18 0,'0'0'449'0,"0"0"196"15,0 0-1-15,0 0 11 0,0 0-67 0,0 0 11 16,0 0-8-16,-4-9-13 0,4 9-28 0,0 0-33 16,0 0-43-16,0 0-41 0,0 0-17 0,2-14-3 15,-2 14 14-15,0 0-5 0,0 0-23 0,0 0-45 16,2-10-37-16,-2 10 157 0,0 0-254 0,0 0 165 15,6-11-232-15,-6 11-19 0,0 0 6 0,0 0-13 16,0 0-72-16,4-10 69 0,-4 10 3 0,0 0-20 16,0 0 12-16,0 0-35 0,0 0 12 0,0 0-32 15,0 0 10-15,0 0-34 0,0 0 17 0,0 0-42 0,0 0 7 16,0 0-38-16,0 0 21 0,0 0-38 16,0 0 10-16,0 0 3 0,9 10 10 0,-5-1-17 0,2 2 25 15,3 4-16-15,1 1 21 0,1 2-17 0,3 3 21 16,0 0-19-16,1 0 8 0,1 1 31 0,1-1-41 15,-1 1 3-15,3-1 14 0,-2-1-8 0,1 2 0 16,0-3-2-16,-1-2 8 0,0-2 1 0,-2-1-2 16,0-4 18-16,-3-1-4 0,-1-2 22 0,-3-2-20 0,-8-5 6 15,11 8 13-15,-11-8-2 0,0 0 44 16,9 5 55-16,-9-5 43 0,0 0 21 0,0 0-9 16,0 0-7-16,0 0-20 0,0 0-27 0,0 0-35 0,0 0-31 15,0 0-41-15,-6 7 5 0,6-7 11 0,-10 12-2 16,1-4 24-16,-2 3 7 0,-1 1 1 0,-2 1-8 15,-1 3-7-15,-4 1-8 0,0 3-7 0,-2 0-9 16,-2 1-5-16,-2 2-67 0,1-1-167 0,-2-2-225 16,0 3-246-16,-4 1-269 0,2-2-167 0,-2 1-287 15,0-1-323-15,-1-1-1174 0,1-1-1618 0</inkml:trace>
  <inkml:trace contextRef="#ctx0" brushRef="#br0" timeOffset="70959.61">18642 16163 506 0,'-16'-6'1020'0,"16"6"-42"0,-11-3-153 0,11 3-6 0,0 0-133 0,0 0-135 16,5-9-127-16,-5 9-80 0,22-11-69 0,-6 6-46 15,2-1 2-15,5 1-4 0,3-2-30 0,2 1 0 16,4 1-34-16,1-1-9 0,3 0-30 0,2 2-29 16,1 0-25-16,1 1-9 0,-2 1-30 0,-1 0 2 15,-1 2-65-15,-6 0-94 0,-3 0-116 0,-3 0-58 0,-4 2 137 16,-6-2-249-16,-14 0-67 0,21 2-32 16,-21-2 35-16,0 0 51 0,-3 15 22 0,-8-8-13 15,-5 0-8-15,-6 2 29 0,-2 0 54 0,-6 0 79 0,-2 1 59 16,-3-1 34-16,0 2 71 0,1 1 61 0,2 0 41 15,0 0 38-15,3 1 26 0,3-3 33 0,3 1 6 16,2 0 30-16,4-3 22 0,3 1-8 0,4-3 56 16,1-1 0-16,9-5 54 0,-6 12 18 0,6-12 29 15,6 10-53-15,3-4-9 0,3-2-74 0,2-1-4 0,5 1-61 16,1-1 3-16,1 1-48 0,2-2 16 16,1 0-47-16,2 1 4 0,0-3-83 0,-1 0-36 15,1 0-87-15,0-3-43 0,-1 0-76 0,-1-1-24 0,-2-2-10 16,-1 1 28-16,-1-4 36 0,-3 0 37 15,-1 0 46-15,-3-4 60 0,-1-1 45 0,-3-2 51 0,0 0 45 16,-3-4 44-16,-3-2 28 0,0-2 57 0,-3 1 55 16,0-1 37-16,-3 0 41 0,1 1 29 0,-2 1 10 15,-1 1-4-15,1 2 19 0,-1 2-3 0,0 1-23 16,-1 3-32-16,5 0 1 0,-2 2-40 0,-2 2-9 16,5 9-12-16,-6-17-3 0,6 17 15 0,-6-9-12 15,6 9-11-15,0 0-31 0,-4-9-22 0,4 9-38 0,0 0 13 16,0 0-59-16,0 0-23 0,0 0-13 15,0 0-15-15,0 0-7 0,0 0-9 0,0 0 8 0,0 0-7 16,0 0-8-16,0 0 0 0,0 0-8 0,0 0 1 16,0 0 10-16,8 5 2 0,-8-5 2 15,7 11 0-15,0-4 9 0,3 5-34 0,0 0 227 0,0 4-215 16,2 2-32-16,2 6 26 0,0 3-6 0,-1 2 13 16,0 3 190-16,1 0-220 0,-3 3 10 0,1-1 9 15,-2 1 16-15,-2-1 31 0,-1 0 37 0,1-2 22 16,-4-2 20-16,0-2 14 0,-2 0 7 0,-1-3 0 15,-1-3 0-15,-2-2 194 0,-1-1-210 0,0-1 11 0,-2-1-7 16,-1-1 199-16,0-2-220 0,-1 0 0 16,0-2 17-16,0 0-26 0,-1-2 20 0,1 0-38 0,-1-1 35 15,1 0-48-15,-2-2 23 0,2 0-40 0,1-1 21 16,6-6-39-16,-10 10 59 0,10-10-130 0,-8 6 74 16,8-6-14-16,0 0 16 0,0 0-34 0,-6 7-6 15,6-7-117-15,0 0-94 0,0 0 71 0,0 0-337 16,0 0-108-16,0 0-130 0,0 0-168 0,0 0-165 15,7-6-108-15,-7 6-191 0,7-10-796 0,-7 10-818 16</inkml:trace>
  <inkml:trace contextRef="#ctx0" brushRef="#br0" timeOffset="72022.03">20620 15876 1065 0,'13'-4'1019'0,"-2"-2"-164"0,-1 2-74 0,-10 4-76 0,14-5-110 0,-14 5-75 0,0 0-96 0,10-3-69 15,-10 3-59-15,0 0-44 0,0 0-43 0,0 0-37 16,0 0-34-16,0 0-1 0,0 0 50 0,-10 7 46 16,1 1 17-16,-4 0-8 0,0 4-18 0,-6 3-20 15,-1-1-40-15,-4 4-12 0,-2 0-31 0,-2 1-5 16,-1 2-32-16,-1 0 4 0,-1 0-30 0,0-1 7 15,2 1-27-15,2-3 12 0,4 0 168 0,2-3-216 16,3 0 9-16,5-2 2 0,2 0 6 0,2 0 9 0,3 0-3 16,4 0 10-16,5 3 8 0,3 0 15 0,7 3 7 15,3 1 7-15,6 2-9 0,3 2-6 0,2 1-10 16,3 0-10-16,0 0-3 0,2-2-8 0,-1 0 18 16,1 0 38-16,2-2 74 0,-2-2 153 0,1 1-198 15,-2-4 10-15,0 0 51 0,-2-3-6 0,-2-3 44 16,-2 1-17-16,-4-1-6 0,-2-3-37 0,-3-1-8 15,-3-2-33-15,-3-1-11 0,-10-3-17 0,16 6-13 16,-16-6-21-16,0 0 5 0,10 4-21 0,-10-4 7 0,0 0-79 16,0 0-76-16,0 0-134 0,0 0-130 0,0 0-187 15,0 0-180-15,0 0-197 0,6-10-207 16,-6 10-174-16,-4-10-120 0,4 10-1011 0,-10-13-1146 0</inkml:trace>
  <inkml:trace contextRef="#ctx0" brushRef="#br0" timeOffset="72897.75">21244 15616 184 0,'12'-22'524'0,"0"3"102"0,0-2 13 0,-1 4-41 0,1 2-75 0,-2 1 7 0,0 3-2 0,1 1-20 16,-2 2-15-16,-2 2-47 0,-7 6-33 0,13-8-73 15,-13 8-57-15,0 0-61 0,11-2-16 0,-11 2-29 16,9 15-34-16,-6-4-3 0,-1 6-15 0,-3 2-5 16,0 1-35-16,-3 3-12 0,-1 0-5 0,-2-1-14 15,-2 1 3-15,-2 0-2 0,0 1-11 0,0-3 2 0,-1 0-3 16,1-1-6-16,-1 0-5 0,3-2-7 0,1-1 5 16,2-3-9-16,0-1-8 0,3-1-15 15,2 0 19-15,1-12-16 0,3 19 21 0,4-12-31 0,1 0-70 16,4 0-113-16,3-1-92 0,1-3-85 0,6 1-13 15,1-4-12-15,2 0-43 0,-1-3 19 0,1 0-37 16,-1-1 52-16,-1-2 45 0,-2-1 45 0,0-1 70 16,-1 0 62-16,-5-1 32 0,1 0 113 0,-4 0 68 15,-1 1 133-15,-1 0 47 0,-3-1 89 0,-1 0 13 0,-1 2 74 16,-5 7-8-16,7-14 40 0,-7 14 9 16,4-9-16-16,-4 9-39 0,0 0-42 0,0 0-44 0,5-8-58 15,-5 8-55-15,0 0-33 0,0 0-24 0,0 0 40 16,-2 13 101-16,-2-5 30 0,0 3 9 0,-1 2-1 15,1 1-8-15,-1 0-2 0,1 4 12 0,-2 0-38 16,2 0 16-16,-2-1-63 0,2 0-40 0,-1 2-34 16,1-2-24-16,1 3-15 0,1-2-18 0,1 0-11 15,1-3-7-15,1 0-27 0,0-1 8 0,1-2-62 16,1-3-150-16,-3-9-184 0,6 20-221 0,-6-20-182 16,9 14-8-16,-9-14-478 0,11 11-161 0,-11-11-1297 0,14 5-1429 15</inkml:trace>
  <inkml:trace contextRef="#ctx0" brushRef="#br0" timeOffset="73182.23">21151 16264 875 0,'-12'-2'1347'0,"12"2"-141"0,-16-3-53 0,16 3-161 0,0 0-141 0,0 0-110 0,0 0-22 0,0 0 117 0,0 0-306 16,7-7-56-16,10 6-23 0,4-1-56 0,7 0-41 16,5 0-11-16,6 1-59 0,3-3-13 0,3 2-32 15,4 1-17-15,1 0-55 0,-1-2-14 0,0 3-51 16,-3 0-4-16,-1 0-39 0,-2 0-3 0,-4 0-14 16,-1 0-20-16,-4 0-117 0,-4 0-101 0,-4 0 27 15,-6 0-399-15,-4 1-136 0,-3-2-146 0,-13 1-170 16,17 1-133-16,-17-1-53 0,0 0 18 0,0 0-110 15,-12 15-539-15,0-13-677 0</inkml:trace>
  <inkml:trace contextRef="#ctx0" brushRef="#br0" timeOffset="73698.92">21477 16452 694 0,'0'0'952'0,"0"0"-57"0,0 0-223 16,-7 10 35-16,7-10-79 0,-4 15 14 0,1-5-2 16,-2 4-24-16,1-1-37 0,-3 2-33 0,3 0 6 15,-2-1-44-15,1 2-52 0,-1 1-71 0,0-2-64 16,0 1 115-16,2-3-266 0,-1-2 149 0,1 1-250 0,0-2 175 15,4-10-233-15,-3 15 189 0,3-15-221 0,0 0 5 16,-3 13 9-16,3-13-2 0,0 0 15 0,0 0 152 16,0 0-238-16,14 0 184 0,-14 0-229 0,16-8 10 15,-6 3 23-15,-1 0 22 0,2-1 11 0,1 0 17 16,-1 0 0-16,1 1 10 0,0-1 5 0,1 1 4 16,1 1-1-16,-1 0 11 0,1-1-1 0,0 3 5 15,-1-1-2-15,0 1 6 0,0 0 12 0,-13 2 21 16,21 0 21-16,-21 0 4 0,19 3 17 0,-19-3-3 15,16 4 26-15,-16-4 194 0,14 11-201 0,-9-5 13 0,-1 3 49 16,0-1 1-16,-2 3 21 0,-1 1-17 16,-2 0 23-16,-2 1-24 0,-2-2-2 0,0 2-7 0,-2-2-23 15,-2 1-10-15,1-1-17 0,-2 0-29 0,-2-1 5 16,2-2 2-16,0 0-31 0,-2 0 6 0,2-2-24 16,1 0-8-16,0-1-14 0,9-5-81 0,-12 7-73 15,12-7-49-15,0 0-81 0,-12 2-73 0,12-2 84 0,-9-5-330 16,9 5-102-16,-6-12-123 0,6 12-104 0,-5-18-48 15,2 8-26-15,2-2 21 0,-1 1-115 0,3-4-892 16,-2 2-744-16</inkml:trace>
  <inkml:trace contextRef="#ctx0" brushRef="#br0" timeOffset="73896.91">21442 16494 844 0,'0'0'1053'0,"0"-16"-37"0,0 16-2 0,1-10-37 0,-1 10-94 0,4-10-69 0,-4 10-66 0,12-9 13 0,-2 5-64 15,3 0-58-15,1 0-81 0,3 0-38 16,0-1-109-16,3 1-51 0,-1 0-140 0,1 1 22 0,-1-1-67 16,1 2-12-16,0-2-41 0,-3 2-39 0,0-1-137 15,0 2-77-15,-3-1-114 0,-2 0-96 0,-12 2-139 16,19-2-146-16,-19 2-133 0,19-1-156 0,-19 1-169 16,14 1-49-16,-14-1-187 0,15 2-795 0,-15-2-798 15</inkml:trace>
  <inkml:trace contextRef="#ctx0" brushRef="#br0" timeOffset="74179.28">22494 16238 754 0,'18'-11'1321'0,"-3"1"-72"0,-1 2-42 0,-1 1-164 16,0 3-117-16,-5-1 80 0,-8 5-224 0,11-6-119 16,-11 6-108-16,0 0-120 0,0 0-59 0,0 0 31 15,6 10 45-15,-13-1-49 0,1 3 0 0,-3 0-15 16,-1 3-44-16,-2-1-85 0,1 1-38 0,-2 1-56 0,2-2-15 16,1 1-48-16,5-1-5 0,-4-1-71 15,2 0-121-15,1-4-205 0,2 0-165 0,4-9-240 0,-9 17-169 16,9-17-158-16,-5 12-264 0,5-12-332 0,-4 10-1173 15,4-10-1553-15</inkml:trace>
  <inkml:trace contextRef="#ctx0" brushRef="#br0" timeOffset="74527.39">22931 16092 87 0,'-13'2'816'0,"13"-2"169"15,0 0-74-15,0 0-53 0,-11 2 12 0,11-2-54 16,0 0 5-16,0 0-29 0,0 0 20 0,0 0-20 0,0 0-100 16,0 0-129-16,0 0-118 0,18-3-97 0,-18 3-75 15,23-5-12-15,-8 3-103 0,0 0-34 0,2 2-9 16,0-2-48-16,2 1-134 0,-2 1-152 0,2-1-194 16,-2 1-148-16,-3-2-173 0,4 1-114 0,-4-1-153 15,3-1-41-15,-2 0-102 0,2-1-1103 0,-4-2-899 16</inkml:trace>
  <inkml:trace contextRef="#ctx0" brushRef="#br0" timeOffset="74758.75">23373 15895 70 0,'10'-15'660'0,"-1"3"223"16,-2 0 71-16,0 2-110 0,-1 2 37 0,-6 8-39 16,8-11-48-16,-8 11-58 0,7-7-75 15,-7 7-31-15,0 0-99 0,0 0-115 0,0 0-76 0,0 0 89 16,2 11 73-16,-4 0 28 0,-1 3-43 0,1 2-17 15,-3 0-31-15,2 2-10 0,-2 1-45 0,1 0-45 16,-2 0-51-16,2-1-45 0,-2 1 114 0,1 1-224 16,1-2-27-16,-1 0-18 0,1-2-17 0,1-1-7 15,0-1-25-15,0-2-107 0,3-12-178 0,-4 20-194 0,4-20-194 16,-2 13-86-16,2-13-406 0,0 0-152 16,1 14-281-16,-1-14-1720 0,0 0-1827 0</inkml:trace>
  <inkml:trace contextRef="#ctx0" brushRef="#br0" timeOffset="74991.86">23782 16030 1404 0,'0'0'1209'0,"14"9"-173"0,-9 1-72 0,0 3-85 16,-1 1-87-16,0 3-70 0,-3 0-62 0,-2 2-35 15,-1 2-116-15,-1-2-43 0,-2 3 55 0,-1 0-279 0,-3-1 132 16,0 1-258-16,0-1 153 0,-1-1-248 0,-1-3-106 16,0-1-170-16,-1-2-169 0,0-3-181 0,4-3-195 15,0 1-197-15,-1-4-135 0,9-5-346 0,0 0-563 16,-13 0-767-16</inkml:trace>
  <inkml:trace contextRef="#ctx0" brushRef="#br0" timeOffset="75831.73">24893 15530 531 0,'14'-12'829'0,"-6"1"61"0,-1 5-161 0,-7 6-65 0,14-13-80 0,-14 13-117 0,0 0-84 0,1-11-81 16,-1 11-51-16,-13-2-22 0,13 2-9 0,-24 2-44 15,8 0 67-15,0 1-26 0,-1 2-1 0,1 1-43 0,2 1-37 16,1 0-11-16,1 2-22 0,3 2-16 0,2 0-16 16,0 1-12-16,4 1-7 0,1 1-1 0,4 0-13 15,5 2-2-15,-2 0-4 0,5 4-9 0,1-2 1 16,1 2-12-16,3 1 2 0,0 0 0 0,0 1-5 16,0-1-4-16,0 1-34 0,-1-2 31 0,-2 1 5 15,-3-1-1-15,1-3-1 0,-4-1-1 0,-2-1-2 16,-2-1 23-16,-4-3-29 0,-3 0-14 0,-1-2 26 15,-6-2-7-15,0-2 23 0,-3-3 9 0,0 0 112 16,-2-3 37-16,2 0 90 0,-1-4 63 0,5-1 65 16,0-3-11-16,4-1-14 0,1-4-49 0,5-2 12 15,4-1-80-15,3-1-14 0,6 0-73 0,1 0-20 0,5-1-56 16,4 1 7-16,1 2-47 0,2-1 10 16,4 0-51-16,-1 2 27 0,2 1 141 0,0 2-310 0,-3 1 123 15,2 1-327-15,-4 2-100 0,-1 2-119 0,-3 0-103 16,-1 1-101-16,-5 3-54 0,-1 0-155 0,-14 2 14 15,18-3-59-15,-18 3-84 0,0 0-739 0,9 5-671 16</inkml:trace>
  <inkml:trace contextRef="#ctx0" brushRef="#br0" timeOffset="76274.89">25304 15945 99 0,'11'-9'731'0,"-2"1"180"0,1 0-17 0,-3 2-74 0,1 1-6 0,-8 5-85 16,9-9-33-16,-9 9-64 0,0 0-68 0,8-6-86 15,-8 6-32-15,0 0-97 0,0 0-84 0,0 0-41 16,-12 7 58-16,3 2 233 0,-7 1-204 0,0 3-20 15,-4 1-15-15,-2 2-33 0,-2 1 3 0,-1 3-17 16,-3 2-6-16,2 0-10 0,0 0-34 0,0 0-24 16,1-1 11-16,-1 1-50 0,3-1-9 0,2-1-45 0,0-2 18 15,4-1-44-15,1-2 17 0,3-3-37 16,2-1-17-16,3-2 34 0,0-1-433 0,3-2-193 0,5-6-165 16,-8 10-174-16,8-10-185 0,0 0-185 0,0 0-173 15,0 0-877-15,0 0-1018 0</inkml:trace>
  <inkml:trace contextRef="#ctx0" brushRef="#br0" timeOffset="76631.28">25251 16197 630 0,'0'0'1107'0,"0"0"-130"15,0 0-177-15,0 0-103 0,0 0-109 0,2 10-50 16,-2-10-45-16,-6 12-70 0,6-12-70 0,-7 15-66 0,1-8-47 15,6-7-48-15,-9 14-21 0,9-14-26 0,-6 13-31 16,6-13-24-16,-7 9-2 0,7-9-35 0,0 0 5 16,-3 11-6-16,3-11 0 0,0 0-1 0,0 0-1 15,0 0 14-15,10 3-35 0,-10-3-6 0,18-5-21 16,-5 2 5-16,0 0-5 0,1 0-6 0,2 1 3 16,-2 0 25-16,1 2-38 0,-3-1 1 0,-12 1 0 15,22 2-4-15,-11 0 5 0,-11-2 3 0,18 7 20 16,-18-7-23-16,14 11 7 0,-14-11 9 0,9 15 5 0,-9-15 14 15,4 18 13-15,-4-18 17 0,-2 18 9 16,-3-8-1-16,-1-1 0 0,-2 1-10 0,-1-1-5 0,1 1-4 16,-3-2-9-16,-1 0-2 0,1 0-24 0,-1-2-137 15,1 1-134-15,1-3-151 0,0-1-135 0,10-3-55 16,-19 4-175-16,19-4-154 0,-18 0-262 0,18 0-405 16,-14-7-570-16</inkml:trace>
  <inkml:trace contextRef="#ctx0" brushRef="#br0" timeOffset="76846.47">25265 16237 308 0,'9'-12'879'0,"1"0"104"0,-4 1-95 15,3 3-25-15,3 0-97 0,-1-1-48 0,3 1-70 16,-1 1-29-16,2 1-54 0,-2 1 20 0,4-1-63 16,-3 1-59-16,2 1-73 0,-3 1-41 0,2-2-69 15,-1 2-38-15,-3 1-63 0,-11 2-33 0,18-4-38 16,-18 4-17-16,13-4-34 0,-13 4-122 0,0 0-176 15,0 0-159-15,12-4-209 0,-12 4-187 0,0 0-235 16,0 0-13-16,0 0-221 0,0 0-844 0,0 0-796 16</inkml:trace>
  <inkml:trace contextRef="#ctx0" brushRef="#br0" timeOffset="77509.75">25918 15858 236 0,'0'0'690'0,"0"-14"40"0,0 14-4 0,0-13-89 0,0 13 44 16,0-12-37-16,0 12-41 0,0 0-10 0,-3-14-22 15,3 14-34-15,0 0-45 0,0 0-12 0,-4-10-17 16,4 10-58-16,0 0-53 0,0 0-46 0,0 0-29 16,0 0-35-16,0 0-19 0,0 0-25 0,0 0-44 15,0 0 3-15,0 0-18 0,0 0-2 0,0 0-17 16,0 0-4-16,0 0-7 0,0 0-14 0,0 0-12 15,0 0-11-15,0 0-12 0,0 0-7 0,0 0-12 16,0 0-10-16,0 0-12 0,11 3-25 0,-11-3 22 0,9 6-3 16,-4-1-2-16,5 2 180 0,2 3-214 15,-1 0 176-15,3 3-207 0,-1 0 200 0,3 1-215 0,-1 3 6 16,2-1 16-16,0 0-1 0,1-1 23 0,0 1-4 16,2-2 11-16,-4 2-9 0,4-2 13 0,-1 0-3 15,0-2 4-15,0 0 8 0,-1-1-4 0,-1-2 13 16,-1-1-2-16,0-1-1 0,0 0-10 0,-1-1 5 15,1 2-1-15,-3-4 7 0,1 0-7 0,-3-1 1 16,-11-3 2-16,15 5 8 0,-15-5-12 0,0 0 11 16,12 3-12-16,-12-3 20 0,0 0-10 0,0 0 9 15,0 0-2-15,0 0 14 0,0 0-12 0,0 0 16 0,0 0 2 16,0 0 28-16,0 0-20 0,0 0 12 0,0 0 5 16,0 0 18-16,0 0-7 0,0 0 3 0,0 0 6 15,0 0 12-15,0 0 10 0,0 0 9 0,0 0-10 16,0 0-2-16,0 0 2 0,0 0-25 0,0 0-16 15,0 0-12-15,0 0-19 0,0 0 14 0,0 0-65 16,0 0 14-16,2 10 13 0,-8-2 15 0,-2 1 27 16,-7 7 6-16,-5 2-5 0,-4 3 22 0,-7 3-31 15,-8 4 16-15,-6 0-37 0,-7 4-167 0,-11 1-122 0,-4 2-694 16,-4-1-328-16,-7 4-629 0,1-2-1357 16,-3-1-1829-16</inkml:trace>
  <inkml:trace contextRef="#ctx0" brushRef="#br0" timeOffset="79615.28">22003 15450 163 0,'-11'12'637'0,"3"-4"144"0,3 0-9 0,5-8-126 0,0 0-102 0,0 0-82 16,12-1-94-16,4-8-76 0,4-4-62 0,7-3-55 16,3-4-23-16,6-5-35 0,4-3-20 0,3-1-28 0,2-6 9 15,5 2 148-15,1-9-220 0,1-2 0 0,2-2 3 16,1-3 26-16,0-3 20 0,-1-5 1 16,-1-1-5-16,-2-2-3 0,-3-4-13 0,-2 3 5 0,-2-3 3 15,-4 2-6-15,-4-3-4 0,-3 4 9 0,-4-2 3 16,-4 7 41-16,-7 4 20 0,-1 3 31 0,-6 7 0 15,-3 4 2-15,0 6-23 0,-5 5-7 0,-1 2-37 16,-2 5-3-16,-2 4-28 0,0 3-8 0,-1 1-10 16,-3 2-12-16,-2 2 1 0,1 2-2 0,7 6 0 0,-17-9-13 15,17 9 6-15,-13-5-1 0,13 5 1 16,0 0 0-16,-10-5 11 0,10 5-15 0,0 0 3 16,0 0-2-16,0 0 0 0,0 0 0 0,0 0-1 0,0 0-8 15,0 0-12-15,0 0-1 0,0 0-12 0,0 0-16 16,0 0-30-16,-4 17-59 0,4-17-30 0,-3 14-44 15,3-14-33-15,-7 19-29 0,3-10-21 0,-2 0-8 16,0 0-10-16,-3 0-1 0,0 0 21 0,-1-3 37 16,-3 0 45-16,0-1 42 0,-2-2 26 0,0-1 31 15,-2-2 25-15,-2-2 10 0,0 0 18 0,-3-2 8 16,2-1 7-16,-2 0 24 0,2 0-2 0,0-3 11 0,0 3 18 16,1-2 25-16,3 1 49 0,1 0 38 15,3 1 63-15,2 0 40 0,10 5 19 0,-14-7 74 16,14 7 14-16,0 0-56 0,0 0-57 0,10-16-49 0,4 11-35 15,5-1-25-15,3 0-27 0,4 0-12 0,4 1-21 16,3-1-3-16,4-1-10 0,1 3-8 0,1 0-7 16,1-1 2-16,2 2 1 0,-1-1 10 0,-1 0 20 15,0 0 32-15,-2 0 7 0,-2-1 32 0,-3 3 11 16,-2-3 24-16,-5 2 4 0,-3-1 26 0,-5 3-19 16,-3-1 18-16,-15 2-43 0,20-3-5 0,-20 3-67 15,0 0-12-15,16 3-22 0,-16-3 40 0,0 20 58 16,-4-2 66-16,-1 3-6 0,-3 6 39 0,0 2-31 0,1 2-1 15,0 1-53-15,0-1-2 0,3 3-44 16,1-1-2-16,1 0-31 0,1-2 6 0,2 1-30 0,2-1-187 16,1-1-265-16,4-1-260 0,2-1-320 0,2-2-194 15,4-2-311-15,1-4-567 0,2-5-774 0</inkml:trace>
  <inkml:trace contextRef="#ctx0" brushRef="#br0" timeOffset="80649.06">23688 12138 1413 0,'4'-48'1101'0,"-1"11"-189"0,-4 6-131 0,-2 7-169 0,-5 10-133 16,-5 8-99-16,-4 7-80 0,-4 8-58 0,-2 7-45 16,-3 8 0-16,0 5-9 0,1 5-58 0,1 7 44 0,5 4-28 15,2 2-15-15,5 6-11 0,3 0-27 16,6 3-17-16,4-2-16 0,6-4-9 0,4-1-11 0,4-6-2 16,5-4-6-16,2-6 0 0,5-5 0 0,-2-6 3 15,2-7-5-15,0-5 0 0,-1-6 11 0,-2-5-16 16,-2-8 1-16,-4-5-2 0,1-4-58 0,-4-7 48 15,-4-6 0-15,-3-3-4 0,-5-6 6 0,-3-2-5 16,-4-4-2-16,-3-1 14 0,-4-2-4 0,-2 0-35 16,-2 0 45-16,-3 2-8 0,-2 1-18 0,-3 3-1 15,0 4-7-15,-2 5-10 0,0 6-62 0,1 7-155 16,3 6-150-16,-1 8-49 0,3 6-51 0,1 8-85 16,1 6-55-16,2 5-73 0,1 6-98 0,5 1-142 15,0 4-307-15,3 1-385 0</inkml:trace>
  <inkml:trace contextRef="#ctx0" brushRef="#br0" timeOffset="81041.07">23932 12204 408 0,'3'-32'869'0,"-1"4"60"0,1 6-52 0,-1 5-90 15,0 3-156-15,0 3-129 0,-2 11-123 0,4-8-84 16,-4 8-56-16,3 11-39 0,-1 2-11 0,2 5-5 0,-1 4-46 15,3 6 32-15,1 0 112 0,1 5-184 16,0 1-19-16,1 0-10 0,1 2-9 0,-1-1-8 0,-1-3-13 16,-1 0 4-16,1-3-14 0,-3-4 5 0,0-3-18 15,-2-4 61-15,0-5-75 0,-1-1 26 0,-2-12 21 16,2 13 106-16,-2-13 10 0,0 0-8 0,-5-12-12 16,2-3-41-16,0-7-34 0,-1-3-1 0,1-3-19 15,-1-5-1-15,3 0 15 0,0-1 16 0,3 0-1 0,-1 1-1 16,5 2 151-16,1 1-203 0,1 4-3 15,1 4-4-15,-1 2-9 0,1 5-10 0,1 2-2 16,1 2-4-16,-1 4-4 0,0 2-2 0,2 2 3 0,-12 3-9 16,23 2 5-16,-12 2-18 0,0 0-53 15,-1 5-65-15,-3 0-63 0,-2 1-125 0,-5 4-49 16,2-2-89-16,-2 3-53 0,-2 1-83 0,-1-2-92 0,-4 1-104 16,1-3-26-16,0-1-826 0,1-2-598 0</inkml:trace>
  <inkml:trace contextRef="#ctx0" brushRef="#br0" timeOffset="81242.2">24488 11816 278 0,'17'-40'776'0,"-3"7"81"16,-1 4-26-16,-2 7-78 0,-4 4-27 0,-1 3-111 0,0 3-124 16,-2 4-123-16,-4 8-80 0,0 0-38 15,8 5 33-15,-6 10 39 0,0 5-5 0,-1 6-59 0,0 5 52 16,2 4-29-16,-2 4-91 0,1 2-22 0,1 1-31 15,1 2-43-15,0 1-14 0,-1-2-14 0,2 2-45 16,-2-1 35-16,1 0-23 0,1-3-118 0,-1-1-127 16,3-2-116-16,0-4-102 0,1-1-67 0,0-3-71 15,1-2-112-15,-1-3-122 0,-1-6-254 0,-1-3-640 16,1-3-615-16</inkml:trace>
  <inkml:trace contextRef="#ctx0" brushRef="#br0" timeOffset="81397.86">24377 12225 874 0,'-16'-20'858'16,"6"4"-106"-16,1 2-165 0,5 3-85 0,4 11-158 15,1-18-142-15,8 11-119 0,4 1-74 0,4 0-57 16,7 0-35-16,4 0-49 0,-1 1-86 0,4 1-93 16,3 1-102-16,1-2-23 0,3 3-646 0,-4 2-222 15</inkml:trace>
  <inkml:trace contextRef="#ctx0" brushRef="#br0" timeOffset="82197.24">24832 11751 244 0,'-4'-14'693'0,"0"5"32"0,4 9-77 16,-5-14-133-16,5 14-115 0,0 0-37 0,0 0-55 16,0 0-3-16,-7 9 36 0,5 4 1 15,-2 5-22-15,3 4 10 0,1 5-35 0,3 2-12 0,-1 4-25 16,3 3-52-16,0 4-31 0,1-1-29 0,-2 2-27 15,6-1-21-15,-2 2 121 0,-1-2-171 0,0 0-13 16,1-3-8-16,-3-2-6 0,2-4-2 0,-2-2 0 16,1-4 8-16,-2-5-13 0,2-3 14 0,-2-4-14 15,-2-3 21-15,-2-10-9 0,4 14 23 0,-4-14-21 0,0 0 13 16,0 0-26-16,10-11-7 0,-7-2 4 16,3-4-8-16,-2-1 1 0,1-2-5 0,1-1-3 15,-1-2 6-15,3-2-3 0,0 1 3 0,2 1-3 0,1 0 0 16,1 1 3-16,-1 2-30 0,1 3 51 0,-1 3-16 15,2 2-14-15,-3 3 2 0,1 1-5 0,-2 3-3 16,2 2-2-16,-11 3-1 0,19 2-6 0,-9 2-2 16,1 2-7-16,-2 3 24 0,0 1 3 0,0 2-1 15,-2 0 12-15,0 3-7 0,-1 0-1 0,1 1-9 16,0 1-29-16,-2-1-73 0,3 0-54 0,0 0-17 16,2-2-18-16,1 0-54 0,4-1-51 0,2-2-69 15,5-1-55-15,-1-3-19 0,4-1 4 0,1-4 28 16,1-1 35-16,0-4 45 0,2-3 40 0,-2-3 229 15,0-2-146-15,-1-4 34 0,-2-1 43 0,-2-4 26 0,-2-1 24 16,-4-1 35-16,0-3 41 0,-7-1 224 0,-1 0-144 16,-3 1 57-16,-4-1 37 0,-5 2 17 0,-2 2 25 15,-3 1 17-15,-4 5 9 0,-1 2-8 0,-1 3-14 16,-1 4-27-16,-1 3-2 0,-2 3-24 0,0 3-34 16,0 2 39-16,-1 4-11 0,4 2-10 0,-2 1-31 15,0 4-9-15,4-1-20 0,2 1-7 0,1 1-16 16,5 0-8-16,-1-1-9 0,5-2-14 0,2 1 6 15,2-1 0-15,3-2-7 0,1-1 1 0,3-3-7 0,1 0 7 16,1-3-5-16,3-3-7 0,-1-1 3 16,2-3-1-16,1-4-3 0,-3 0-2 0,2-3-1 15,-3-1-1-15,0-2 0 0,-3 0-7 0,-2-3 5 0,-3 0-12 16,0 1 3-16,-4 0-14 0,0 0-23 0,-4 2-45 16,-2 0-52-16,1 4-59 0,-3 2-83 0,0 1-59 15,8 6-43-15,-18-3-36 0,18 3 156 0,-16 6-269 16,16-6-30-16,-11 11-159 0,11-11-276 0,-2 12-129 15</inkml:trace>
  <inkml:trace contextRef="#ctx0" brushRef="#br0" timeOffset="83602.28">25716 12000 343 0,'8'-13'616'0,"-2"2"27"0,0 2-42 0,-6 9-106 0,5-14-100 0,-5 14-58 0,0 0-59 0,-3-10-43 0,3 10-45 0,-12 3-7 16,4 1 1-16,1 5-14 0,-5-2-3 15,5 6-13-15,3 1-5 0,0 3-6 0,4 2-18 0,0 2-9 16,0 2-21-16,4 2-15 0,0 1-8 0,1 1-18 16,3 4 4-16,2-2-18 0,-3 6-3 0,0-1-4 15,2 3-4-15,0 1 0 0,-2 1-11 0,-1-1-26 16,1 1 32-16,-5-1-6 0,1-1-9 0,-3-1-3 16,0-2 3-16,-4-3-2 0,-1-1-1 0,-1-4 1 0,0-3 0 15,-2-3-6-15,-1-2 2 0,-1-4-5 16,1-2 16-16,-1-2-10 0,-2-5 7 0,1-1 4 15,11-4 6-15,-25-2-9 0,14-4 7 0,-1-5-9 0,2-1 11 16,3-6-3-16,2-2 11 0,3-3-36 0,2-1 22 16,4-2 6-16,3-2-8 0,4-2-4 0,5-3 6 15,-2 0-4-15,6-1-2 0,2-1-8 0,0 1-11 16,3 0 5-16,0 0-24 0,2 2-57 0,2 2-74 16,1 0-54-16,1 0-80 0,1 3-35 0,1 0 164 15,-2 0-202-15,1 2 186 0,-1 1-172 0,-1 0 43 16,-1 1 58-16,0 1 46 0,-2 3 37 0,-5-1 45 0,-2 2 60 15,-1 0 29-15,-4 3 35 0,-4 0 51 16,-1 1 55-16,-4 0 40 0,-2 3 7 0,-4 0-7 16,-2 1-1-16,-4 2-2 0,-1 1-7 0,-5 2 8 0,-1 3-18 15,-1 2-19-15,-1 1-3 0,-3 3-13 0,2 2-6 16,0 4-19-16,-1-1-14 0,1 4-6 0,0 1-5 16,2 2-9-16,-1 0-3 0,3 0 2 0,0 1-12 15,1 0 5-15,5 0-6 0,0-1 2 0,3-1-5 16,3-2 2-16,-2-2-3 0,2-11 0 0,3 18 6 15,-3-18-4-15,8 11 3 0,-8-11 2 0,16 3-6 16,-16-3 2-16,23-6-3 0,-10-1-2 0,3-1-5 16,0-4 3-16,2-2-53 0,-1 0 21 0,-1-3 26 0,2 0 3 15,-2-1-6-15,5 2-1 0,-8 0 4 16,-2 3 3-16,0 4 4 0,0-1-1 0,-2 5 5 0,-9 5-15 16,12-9-2-16,-12 9-3 0,0 0-1 0,17 2 0 15,-17-2-1-15,10 11 0 0,-4-3 2 0,-1 2 0 16,-1 2 4-16,1 1 6 0,1 1-5 0,0 0 5 15,0 2 19-15,0-2-29 0,3 2 3 0,-1-3 2 16,0 0 4-16,3-1-4 0,-1-2 4 0,1-1 0 16,-2-3 7-16,4-1-5 0,-2-3 9 0,-11-2-1 15,21 0-3-15,-10-4-3 0,0 0 0 0,1-4 2 16,1 0-2-16,-1-2-5 0,0-3 2 0,1 1-4 0,-3-2 0 16,3 0 0-16,-1 0 0 0,-1 0-1 15,-2 2 5-15,-1 2 4 0,2 2 12 0,-3 1-6 16,-7 7-7-16,8-9-14 0,-8 9-2 0,0 0 1 0,12-3 2 15,-12 3 3-15,0 0-1 0,11 8 5 0,-11-8-5 16,9 11-1-16,-3-4 1 0,-6-7 2 0,12 12-1 16,-5-5 1-16,-1-1 5 0,2 1-3 0,0-2 2 15,1 1 5-15,0-1 0 0,0-1 3 0,-9-4 3 16,20 4 6-16,-20-4 19 0,21-1 22 0,-13-2 5 16,4-3 3-16,-1 0-5 0,2-1-4 0,-1-3-6 15,1 0-6-15,3-3 6 0,-1-1-5 0,1 0-16 0,0 0 4 16,0 1-1-16,-1 1 10 0,-1 2-1 15,-1 2-10-15,-1 2-2 0,-1 1-13 0,2 2-3 16,-13 3-10-16,20-1-3 0,-20 1-4 0,17 7 5 0,-9-1-4 16,-1 2 5-16,0 2-8 0,-1 2-1 0,2 1 4 15,-2 0 5-15,1 1-5 0,-1 1-4 0,2-1 1 16,0-1 2-16,-1 0 8 0,2-3-18 0,0 0 25 16,0-3-10-16,2-3-1 0,1-2 3 0,1-2 4 15,1-3-5-15,1-2-8 0,1-3-19 0,-3-2 7 16,3 1-4-16,-2-5 7 0,-2 1 4 0,0-2-3 15,-1 0 0-15,-4-1 5 0,2 0-8 0,-4 1 4 16,-3-1-4-16,-2 2-2 0,-2 0 7 0,-3 2-7 0,-2 1 2 16,-2 1 1-16,-2 1-9 0,-3 2 5 15,-1 2-8-15,1 3-16 0,1 0-15 0,0 2-16 0,1 1-10 16,-1 1-3-16,1 2-1 0,5 0-4 0,7-4-3 16,-12 11 0-16,12-11 18 0,-2 14 17 0,2-14 7 15,8 17 16-15,-1-7 3 0,5 1 4 0,1-1 6 16,2 2 5-16,3-1 1 0,3-2 5 0,0 0 3 15,2-3-1-15,4-3 6 0,-2-3 2 0,5-3 0 16,-1-4-3-16,2-4 0 0,0-5 28 0,-1-4-24 0,1-7 18 16,0-6-22-16,-1-5-1 0,-3-6 3 15,-3-3 5-15,-1-5-4 0,-3-1 4 0,-2-2 189 0,-2-2-191 16,-1-1 21-16,-3 1 2 0,-1-2 4 0,-2 1-9 16,-2 0 1-16,-1 1-9 0,-2 1-1 0,-3 4 0 15,-2 3-7-15,-2 5 7 0,0 6-7 0,-1 5 5 16,1 8-13-16,0 5-11 0,-1 6 6 0,4 14-4 15,-13-3 0-15,1 15-1 0,-1 8 8 0,-5 10 2 16,3 9 6-16,-3 8 9 0,2 6 0 0,0 6 4 16,1 4-2-16,1 3 3 0,2 3 3 0,0 3 0 15,0 1 0-15,6 2-8 0,-1-2 2 0,5 0-2 16,2-3-5-16,4-6 9 0,1-4 7 0,1-4-14 16,5-7 9-16,-2-6 6 0,0-8 14 0,1-4 4 15,0-6 22-15,-3-4 19 0,2-6 24 0,2-4-22 0,-1-4 3 16,-2-4-36-16,-8-3 11 0,20-3-49 0,-11-3-51 15,-2-4 81-15,0-1-288 0,-4-1-111 0,-1-1-130 16,-4-1-132-16,-3 1-192 0,-3 0-746 0,-4 3-554 16</inkml:trace>
  <inkml:trace contextRef="#ctx0" brushRef="#br0" timeOffset="84913.03">26394 12904 959 0,'23'-34'1072'0,"-2"4"-117"0,-2 7-69 0,-3 6-173 0,-3 2-147 16,-2 6-140-16,0 4-71 0,-11 5-89 0,16 7-42 0,-10 5-62 16,-2 5-14-16,0 6-46 0,-2 5-5 15,-2 5-34-15,2 5 3 0,-2 1-12 0,0 3-12 0,0 3 3 16,-2 1-27-16,0 1 13 0,-2-2-18 0,0-1 8 16,0-3-6-16,2-1-24 0,-1-4 6 0,-1-3 13 15,-2-5-24-15,1-4-31 0,1-4-3 0,-1-5-20 16,0-4 30-16,-1-2 1 0,6-9 23 0,-9 6-5 15,9-6 19-15,-12-14-19 0,4 0 27 0,3-5-19 16,-3-6 17-16,2-3-14 0,0-8 26 0,1-3-25 16,3-4 14-16,2-4-4 0,4-1 14 0,1 0 30 0,7-1 15 15,3 1-15-15,1 2 1 0,4 1-19 0,0 3 7 16,1 4-18-16,-2 4 13 0,2 5-8 16,-1 4 21-16,-2 4-21 0,2 5 5 0,1 3-8 0,-4 5-11 15,2 3-6-15,-2 3-1 0,-1 5-6 0,-1 3-3 16,-1 2-18-16,-3 7 19 0,-2 2-19 0,-1 5 25 15,-4 1-15-15,0 5 3 0,-2 2 6 0,-2 1 13 16,-2 1-7-16,2 0-5 0,-2-2 9 0,2-2-13 16,0-1 17-16,-2-3-12 0,2-1 16 0,2-4-10 15,0-1 6-15,1-2-9 0,-1-2 25 0,4-3-22 16,2-1 16-16,2-2-8 0,3-1 0 0,2-3-10 16,2-1 18-16,1-3-16 0,3-3 11 0,-2-3-18 0,0-3 10 15,-2-3-8-15,4-4 11 0,-3-3-14 16,-3-4 4-16,2 0 0 0,-4-4 0 0,1-1-8 0,-3-2 10 15,-1-3-1-15,-3 0-5 0,1-1 0 0,-4-1 13 16,0 1-19-16,-4 1 22 0,0 2-25 0,-2 3 22 16,0 1-22-16,-2 6 18 0,3 3-13 0,-1 3 14 15,0 4-25-15,2 11 13 0,-3-17-18 0,3 17 16 16,0 0-16-16,3-11 9 0,-3 11-8 0,0 0 29 16,11 5-20-16,-4 1 11 0,5 1 2 0,0 2 4 15,2 0-7-15,4 1 13 0,2-1-23 0,-2 0 4 16,4 1 25-16,-1-3-29 0,1 0 5 0,1 0-5 0,3-2 24 15,-3-1-21-15,-1-2 25 0,-1-1-24 16,2 1 24-16,-2-2-22 0,-3 0 19 0,-3 0 30 16,-15 0-46-16,21 0-8 0,-21 0-5 0,14 2-21 0,-14-2 24 15,5 12 3-15,-5-12 2 0,-1 21-16 0,-2-6 26 16,-5 2-16-16,4 0 25 0,-5 2-24 0,4 1 25 16,-1 0-16-16,2 0 2 0,-2-1 4 0,6 1 3 15,0-2-1-15,2 1 11 0,2-3-3 0,2-1 12 16,3-1-11-16,2-3 9 0,5-3-16 0,-1 0 17 15,3-1-15-15,1-3 16 0,-2-4-16 0,4-2 13 16,-1-2-8-16,0-1 7 0,-1-4-13 0,-2-2 3 0,-3-1-2 16,-1-1-1-16,-2-1-2 0,-2-2-2 0,-5 0-3 15,-3-2 3-15,-1 3 3 0,-2-2-13 16,-5 3 7-16,-1-1-11 0,-2 2 17 0,-1 3 17 0,-3 1-24 16,1 3-24-16,-1 2 19 0,-1 2-11 0,15 2 13 15,-25 1-21-15,12 3 24 0,-1 1-22 0,3 2 7 16,2-1-56-16,1 0-25 0,8-6-7 0,-9 14 8 15,9-14-17-15,0 14 9 0,0-14-11 0,7 12-12 16,1-6-23-16,1-2-21 0,1-1-10 0,4-1-2 16,0-1 1-16,1-2 23 0,1-1 25 0,4-1 28 15,-2-3 19-15,2-2 13 0,1 0 13 0,0-3 16 16,0 0 7-16,0-2 13 0,-2 1 12 0,-1-1 9 0,0-1 18 16,1 1 29-16,-1 0 9 0,-1 0 4 0,3 0-12 15,-4 0 24-15,3 2-38 0,-1 0 29 0,-1 1-29 16,1 0-5-16,0 1-8 0,5 0 23 0,-3 2-32 15,0 0 20-15,1 4-29 0,-2-1 19 0,-1 3-24 16,0 1 17-16,-2 1-27 0,0 3 32 0,-1 2-32 16,0 0 29-16,-3 2-31 0,0 2 29 0,-3 0-23 15,0 3 19-15,-3 0-21 0,2 1 31 0,-4 0-27 16,1 2 8-16,-2 0 7 0,-1 2 1 0,-1 0 13 16,-1 1-1-16,-1 1-5 0,-2 0 4 0,1 3 5 15,-3 1 2-15,2-1-5 0,-2 1-10 0,-1-1 4 0,1 2-5 16,1 0 0-16,0-1 26 0,1-1-32 0,0 1 21 15,0-1-23-15,1 0 27 0,-2-3-29 16,1-1 21-16,0-3-23 0,-1 0 25 0,-1-5-26 0,-1-2 33 16,-2-2-24-16,-1-2 27 0,-3-3-23 0,-2-2 26 15,-3-3-17-15,-2-3 10 0,1-1-18 0,-4 0 0 16,2-3-1-16,0 2-1 0,1-3-1 0,1 2 1 16,1-1-19-16,1-1-90 0,2 1-89 0,1-2-106 15,5 1-111-15,2-2-115 0,2 1-152 0,6 0-573 16,2 0-396-16</inkml:trace>
  <inkml:trace contextRef="#ctx0" brushRef="#br0" timeOffset="86197.28">28406 12951 60 0,'24'-3'392'0,"0"0"116"0,0-1-55 0,-2 1-5 0,1-1-52 0,-2 2-27 15,1-3-22-15,-1-2-3 0,-2 1-11 0,0-1-47 16,0 0-47-16,1-2-39 0,-4 0-40 0,4 0-37 15,-6-2-19-15,2 1-24 0,-3-2-10 0,0-1-19 16,-4 0-12-16,0-1-4 0,-1-2 15 0,-2 1-33 16,-2 0 23-16,-2 2-32 0,-2 0 19 0,-1 1-27 15,-3 4 26-15,-1 0-40 0,-3 2 23 0,0 1-28 0,-3 3 28 16,11 2-24-16,-25 2 22 0,10 1-23 0,1 2 28 16,-3 3-21-16,3 2 30 0,-3 2-22 0,2 2 24 15,2 1-20-15,0 2 28 0,3 0-26 0,3 1 9 16,0 1-4-16,3-1 2 0,2 1-1 0,2-1 1 15,2 0-1-15,2-1 2 0,4-1 3 0,1-1-2 16,1-1-5-16,4-2-29 0,0-1-76 0,4-3-78 16,-1 0-67-16,7-3-41 0,0-2-19 0,1-1 12 15,0-2-2-15,3-2 11 0,-1-2 15 0,0 0 44 0,-1-2 23 16,-1-2 26-16,-1-1 31 0,-4-2 32 16,1-1 30-16,-5-2 36 0,2 0 54 0,-4-3 55 15,-1 2-5-15,-1-1 86 0,-2 1-27 0,-1 1 20 0,-5 1 20 16,6 1 25-16,-6 1-25 0,1 0 39 15,-2 0-40-15,-1 2 21 0,-2 9-28 0,6-17 62 0,-6 17-33 16,5-13 1-16,-5 13-55 0,3-10-2 0,-3 10-46 16,0 0 10-16,5-11-36 0,-5 11 11 0,0 0-36 15,5-9 15-15,-5 9-34 0,0 0 26 0,0 0-34 16,0 0 25-16,0 0-34 0,3-9 28 0,-3 9-29 16,0 0 20-16,0 0-28 0,0 0 21 0,0 0-31 0,0 0 19 15,0 0-26-15,0 0 31 0,0 0-27 16,-5 9 38-16,5-9-26 0,-5 12 20 0,5-12-19 15,-5 18 27-15,5-18-24 0,-1 19 26 0,1-19-15 0,7 17 25 16,0-9-16-16,3-2 28 0,3-2-32 0,5-3 20 16,3-2-64-16,3-4-16 0,2-4-60 0,2-4 39 15,1-3-33-15,0-4 51 0,-2-4-23 0,0-4 54 16,-2-3-27-16,-3-3 35 0,-2-6-27 0,-2-3 43 16,-4 0-30-16,-3-4 39 0,-1-2-32 0,-4-1 5 15,-1 1 9-15,-3 2 11 0,-1 3 45 0,-1 4 55 16,-3 6 12-16,1 5-9 0,-3 7-21 0,1 4 0 15,-5 5-49-15,2 4 19 0,-4 5-30 0,11 4 43 16,-28 3-7-16,11 7 23 0,-1 5 8 0,-2 5-1 16,1 5-2-16,1 6 172 0,-1 5-215 0,3 5 6 0,1 4 2 15,3 2 0-15,2 5 44 0,3 0-45 0,3 3 37 16,1 0-53-16,2 1 36 0,2-3-54 0,0-1-6 16,2 0 8-16,0-2-5 0,1-3 182 0,2-2-220 15,-1-4-37-15,2-3-28 0,1-2-36 0,2-6-65 16,0-2 17-16,1-5-61 0,2-3-2 0,0-5-47 15,0-4-10-15,-2-4-17 0,0-3-7 0,-11-4 6 16,19-4 53-16,-13-4 49 0,-3-3 58 0,-3-4 45 16,-3-3 23-16,-3-3 31 0,-2-3 26 0,-5-4 24 0,-2 1 17 15,-3-4 11-15,1 0 10 0,-4-1 45 16,1 0 69-16,1 3 55 0,1 3 114 0,3 4-26 16,1 0 25-16,4 5-39 0,2 2-7 0,1 3-39 0,1 3 34 15,6 9-52-15,-5-14 18 0,5 14-89 0,4-11 7 16,-4 11-67-16,16-8 11 0,-5 6-54 0,2 1 27 15,7 0-54-15,-2 2 33 0,3 0-56 0,3 0 14 16,1 1-61-16,1 1 15 0,1-1-54 0,0 0 31 16,-1-1-26-16,-1 0 35 0,-1-1-13 0,-1-2 32 15,-2 0-11-15,-1-1 32 0,-2-2-16 0,-2 1 29 16,-2 1-15-16,-3-1 48 0,-11 4-11 0,19-3 25 0,-19 3-33 16,20 4 26-16,-8 2-40 0,-1 2 27 15,-2 2-31-15,1 2 32 0,-1 4-21 0,-2 2 39 16,3 1-15-16,1 3 16 0,0 2-1 0,3 1-5 0,-1 0 2 15,-1 1-6-15,4 2 176 0,-1-1-224 0,0-1 8 16,0-2 1-16,0-1 4 0,-2-3 2 0,1-2 2 16,-2-3-2-16,-1-3 14 0,-1-2 2 0,-2-4 5 15,-8-6-7-15,17 2-7 0,-17-2-44 0,14-11-54 16,-8 0-32-16,0-3-43 0,0-4-54 0,-3-1-21 16,-1-3-15-16,-1-3-10 0,-2-3-10 0,-3-2 8 15,-3-2 40-15,-1-2 30 0,0-2 44 0,-1-1 17 16,-1 0 51-16,3 0 6 0,1 0 61 0,1 0-24 0,1 1 31 15,0 0-5-15,2-1 20 0,1 1 35 0,2 2 55 16,1 3 78-16,2 1 37 0,-1 5 62 0,1 3 26 16,-1 5 21-16,1 2 4 0,-3 4-33 0,-1 11-53 15,4-16-51-15,-4 16-46 0,0 0-29 0,0 0-22 16,0 0-17-16,0 0-13 0,-5 13-10 0,1 1-5 16,-1 3-7-16,0 3-1 0,-1 3-4 0,1 4-6 15,1 1-25-15,0 1-87 0,0 4-51 0,2-1-101 16,1 1-45-16,1 1-108 0,0-1-29 0,6 1-40 15,3-2-74-15,3-2-88 0,5-3-562 0,1-4-332 16</inkml:trace>
  <inkml:trace contextRef="#ctx0" brushRef="#br0" timeOffset="86449.41">30307 12847 418 0,'1'-18'585'0,"-1"18"-70"0,-3-12-79 0,3 12-70 0,-11-5-97 0,11 5-30 16,-16 0-70-16,16 0-9 0,-12 7-53 0,12-7 28 15,-7 13-44-15,7-13 10 0,5 19-32 0,-3-8-17 16,6 2 23-16,3-3-41 0,4 1-5 0,1-1-2 16,3-2-5-16,1-1 0 0,0-2-8 0,1-3 1 15,0-3-1-15,-2-2 5 0,-1-2-10 0,-2-2-6 16,-2-4 4-16,-3 0-5 0,0-3 40 0,-5-2-44 0,-1-1 69 16,-5-1-22-16,-2 0 54 0,-3 1-3 15,-4 0 34-15,0 0-38 0,-2 2 12 0,-3 2-44 16,1 1 11-16,-1 3-43 0,2 2-23 0,1 1 26 0,11 6-115 15,-18-1-136-15,18 1-112 0,-5 8-131 0,5-8-255 16,12 16-524-16,2-5-387 0</inkml:trace>
  <inkml:trace contextRef="#ctx0" brushRef="#br0" timeOffset="86585.98">30798 12938 372 0,'0'0'823'16,"0"0"23"-16,-2-14-155 0,2 14-128 0,-2-10-59 0,2 10-105 15,-5-11-87-15,5 11-111 0,0 0-181 16,-4-10-233-16,4 10-252 0,0 0-314 0,-12-6-541 0,12 6-450 16</inkml:trace>
  <inkml:trace contextRef="#ctx0" brushRef="#br0" timeOffset="105558.78">10157 7306 926 0,'-7'-16'898'0,"-1"1"-122"0,3 3-137 0,1 3-30 0,4 9-94 0,-5-15-87 0,5 15-58 0,1-12-49 0,-1 12-16 16,6-9-60-16,-6 9 31 0,7-5-82 0,-7 5 16 16,0 0-87-16,14-3 25 0,-7 8-64 0,3 4 50 15,3 3-48-15,0 6 59 0,4 3-32 0,0 3 25 16,2 2-58-16,-2 2 28 0,1 1-58 0,0 0 27 16,-2-1-45-16,-2-2 0 0,0-1-2 0,-3-2 3 0,1-5 29 15,-3-4 44-15,0-1 70 0,0-4 75 16,-2-2 69-16,-7-7 30 0,21 2-18 0,-6-8-44 15,5-5-47-15,2-5-51 0,7-5-35 0,4-2-39 0,3-2 14 16,4-5-65-16,4 0 27 0,3-3-60 16,2 0 31-16,2-2-50 0,4 1 34 0,1 1-51 15,3-3 34-15,-2 6-43 0,1 4 39 0,0 1-64 0,-3 4-78 16,-5 2-170-16,-5 5-143 0,-4 3 112 0,-4 3-349 16,-5 1-50-16,-5 4-58 0,-4 3-37 0,-4 5-9 15,-9 3-50-15,-5 3-152 0,-7 3-730 0,-10 3-640 16</inkml:trace>
  <inkml:trace contextRef="#ctx0" brushRef="#br0" timeOffset="105947.76">10198 7601 893 0,'-25'6'1090'16,"5"-2"-179"-16,4 0-114 0,16-4-124 0,-16 1-149 15,16-1-108-15,6-9-84 0,8 2-73 0,5-4-51 16,5 0-49-16,4-2-31 0,1 2-22 0,2-3-19 16,1 2 17-16,1-1-59 0,0-2 27 0,1 1-47 0,0 0 26 15,-1 1-45-15,1 0 21 0,-2 0-30 16,0 1 30-16,-2 1-35 0,0 1 37 0,-3-1-55 16,-1 0 45-16,-1 3-42 0,-4-3 37 0,0 3-31 0,-2-3 36 15,-4 3-34-15,-1-2 35 0,2 1-40 0,-3-1 42 16,-3 0 144-16,-2 0-179 0,-1 2-24 15,1-2 44-15,-3 2-37 0,-5 8 61 0,8-15-31 0,-8 15 50 16,7-8-48-16,-7 8 38 0,0 0-61 0,0 0 32 16,0 0-42-16,10 4 51 0,-7 8-36 0,4 3 58 15,1 5-24-15,1 4 57 0,5 3-42 0,1 0 47 16,4 2-42-16,3 0-1 0,3-1-18 0,-1 0 24 16,5-3-2-16,3-3 9 0,3-6 24 0,4-2-41 15,4-6 62-15,6-6-37 0,5-4-24 0,6-6-60 16,4-3-108-16,4-4-99 0,3-3-83 0,1 0-88 0,2-2-180 15,-2-1-180-15,-3-2-274 0,-4 1-745 0,-4-2-651 16</inkml:trace>
  <inkml:trace contextRef="#ctx0" brushRef="#br0" timeOffset="106618.31">11833 7251 892 0,'-11'-6'1000'0,"2"-1"-143"0,-1 2-126 0,10 5-62 0,-11-8-98 15,11 8-116-15,0 0-33 0,-9-8-104 0,9 8 19 16,0 0-67-16,0 0 35 0,0 0-46 0,0 0 14 16,0 0-54-16,0 0-5 0,0 0-73 0,12-3 56 15,-1 10-2-15,7 0 47 0,3 4-50 0,4 2 34 16,3 1-61-16,5 3 34 0,-2-1-61 0,4 3 48 0,-1 1-53 15,-1 0 59-15,-1 3-50 0,-1 2 44 0,-4-2-42 16,-5 4-2-16,-3 2-9 0,-4 4-18 0,-6 6-21 16,-9 4-14-16,-10 6-73 0,-9 3-217 0,-11 5-256 15,-12 0-325-15,-5 3-293 0,-14-2-394 0,-6-1-1221 16,-6-5-1430-16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499.98471" units="1/in"/>
          <inkml:channelProperty channel="T" name="resolution" value="1" units="1/dev"/>
        </inkml:channelProperties>
      </inkml:inkSource>
      <inkml:timestamp xml:id="ts0" timeString="2025-04-12T17:32:41.950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13448 3044 103 0,'-21'-8'243'0,"3"0"37"0,1 0 28 0,0 1-27 0,0 0 8 0,3 1-20 16,-1-1-29-16,1 1-15 0,3 0 9 0,0-1-23 16,-1 1 2-16,3 0-20 0,1-1 47 0,-2 1-30 15,4-1 41-15,6 7-14 0,-11-10 20 0,11 10-38 16,-7-8 7-16,7 8-58 0,0 0 12 0,-9-8-57 0,9 8 18 15,0 0-53-15,0 0 16 0,0 0-52 0,0 0 19 16,7-9-52-16,-7 9 26 0,15-4-42 16,-2 2 43-16,6 0-51 0,5-1 28 0,1 1-29 0,7 0 25 15,1 0-23-15,5 0 24 0,3 1-28 0,4-1 20 16,2 0-29-16,9 1 33 0,4 0-31 16,4 0 30-16,5-1-29 0,5 2 30 0,2 0-33 0,1 0 31 15,4 2-27-15,0-1 29 0,0 3-32 0,3-1 31 16,0 2-29-16,-2 0 27 0,1 1-28 0,1 0 31 15,-3 2-30-15,-4 1 33 0,-3-2-39 0,-3 2 38 16,-4-1-27-16,-3 2 33 0,-2-3-42 0,-3 0 41 16,-3 0-41-16,-4-1 35 0,-3-1-31 0,-3 0 31 0,-4-2-34 15,-3 0 37-15,-1-1-38 0,-6 0 37 16,-2-1-39-16,-4 0 10 0,-5 0-40 0,-1 0 90 16,-5-1-53-16,0 1 18 0,-15-1-74 0,18 1-14 0,-18-1 104 15,0 0-258-15,14 2-123 0,-14-2-80 0,0 0-68 16,0 0-155-16,0 0-734 0,0 0-484 0</inkml:trace>
  <inkml:trace contextRef="#ctx0" brushRef="#br0" timeOffset="544.65">15762 2773 70 0,'-23'-5'241'0,"3"1"42"0,4 2 7 0,2-1-74 0,14 3-47 0,-18-3 41 0,18 3-72 0,0 0-27 0,-13-1-22 0,13 1-15 16,0 0-17-16,0 0-4 0,18 4 19 0,-5-3 12 0,6-1 0 16,5 0 7-16,4 0 22 0,5 0-9 15,4-1 1-15,4 0-17 0,5 0 29 0,0-1-19 16,5 0 3-16,3-1-4 0,3 2-12 0,1 1 10 0,5-5-12 16,1 3-15-16,1 0-3 0,1 1-8 0,-2 0-11 15,0 0-9-15,-2 1-10 0,-4 1 4 0,-3 0-8 16,-5 1-22-16,-1 0 44 0,-6 0-38 0,-2 1-10 15,-5 0-9-15,-4 0-70 0,-4 0-69 0,-3 0-31 16,-4 0-65-16,-2 1-32 0,-4 0-81 0,-1 0-131 16,-4-2-379-16,-10-2-94 0</inkml:trace>
  <inkml:trace contextRef="#ctx0" brushRef="#br0" timeOffset="1123.01">11726 2581 110 0,'-73'-11'188'0,"7"1"-10"0,3 1 28 0,3 2-34 0,4 1-43 0,5 0-19 0,3 0-24 0,3 1-14 16,5 2-24-16,3 1 4 0,5-2-10 0,2 1-7 0,5 0-5 16,4 2-7-16,4 1-1 0,2-1-17 15,15 1 13-15,-22-1-16 0,22 1 14 0,0 0 0 16,0 0 13-16,0 0 25 0,5 11 12 0,7-6 9 0,3-1 11 16,6-1 3-16,6 2-14 0,5-3 11 0,7 2-10 15,4 0 4-15,9-2-7 0,5 0 5 0,5 1-7 16,7-2-4-16,3 0-4 0,3-1-3 0,5 1-11 15,8-1 5-15,4 0-20 0,5 0 8 0,6 2-1 16,5-1-10-16,0 1-9 0,7-1 1 0,1 2-2 16,5 1-8-16,5 0-1 0,2 0-16 0,5 1 18 15,-1-1-7-15,0 2-6 0,4 0 6 0,2-1-9 0,2 3-5 16,-3-1 8-16,-4 0 6 0,10 1-5 0,-6 2-13 16,-2 0-15-16,-1-1-26 0,-2 3-28 15,-4-1-35-15,-5 2-38 0,-2 0-66 0,-4 1-67 0,-5-1-141 16,-2 0-296-16,-3 0-57 0</inkml:trace>
  <inkml:trace contextRef="#ctx0" brushRef="#br0" timeOffset="1968.45">17406 3051 86 0,'-16'-3'195'0,"2"-1"-2"0,5 1 17 0,9 3-44 0,-16-3-32 0,16 3-26 0,0 0-21 16,-10-5-22-16,10 5 0 0,0 0-1 0,0 0-6 0,9-3 3 15,-9 3 13-15,23-3 10 0,-4 2 4 0,4-2 3 16,6 1 21-16,7 0-16 0,5 0 1 0,7 1-14 15,9-1 1-15,9 1-22 0,11 1-8 0,11 1-13 16,10 2 3-16,11-1-27 0,6 2-1 0,6-1-4 16,6 1 164-16,7 1-200 0,2-1 4 0,3 1 3 15,-3 0 4-15,-1-3 1 0,1 3 4 0,-3-2 10 16,0-1 20-16,1 0 34 0,-5-2 1 0,-1 0 9 16,-3 1 7-16,-1-1 10 0,-1 0-13 0,-1 0 1 15,-2 2 0-15,-2-2 1 0,-4 0-7 0,-4 0-13 16,-3 1-13-16,-4-1 27 0,-4 0-43 0,-3 0-10 15,-3 1-7-15,-5-2 7 0,-3 0 0 0,-5 1-1 0,-11-2-2 16,-8 1-6-16,1-2 2 0,-6 1-6 0,-6 0 16 16,-4-1-10-16,-5 0-14 0,-5 1-35 0,-3 0-54 15,-6 0-38-15,-2-2-65 0,-6 1-38 0,-4-1-80 16,-4 1-94-16,3-3-522 0,-14 6-113 0</inkml:trace>
  <inkml:trace contextRef="#ctx0" brushRef="#br0" timeOffset="4214.29">8860 3874 34 0,'-1'-15'301'0,"1"0"81"0,-1 1-1 0,1-2-3 0,-1 3-11 0,1 1-24 0,1-2-27 0,0 3-14 15,-1 11 3-15,1-21 33 0,-1 21 3 0,3-14-17 0,-3 14-27 16,2-12-22-16,-2 12-32 0,0 0-43 0,3-9-48 16,-3 9-27-16,0 0-37 0,0 0-19 0,0 0-11 15,12 3-12-15,-12-3-10 0,14 13-5 0,-5-2-5 16,2 2-5-16,0 2-10 0,1 3 3 0,0 0-4 16,1 1-3-16,-1-1 1 0,1 1-1 0,-1-1 2 15,0-2-6-15,-1-2 1 0,-2-3 37 0,1-1-37 16,-3-2 5-16,0-1 36 0,-7-7-46 0,11 7 13 0,-11-7 32 15,14 0 7-15,-14 0-6 0,18-9-9 0,-6-1-11 16,1-1-4-16,2-2-1 0,0-2-10 16,0 1 2-16,-1-3-5 0,1 2-33 0,-1-2-77 0,1 2-113 15,0-2-68-15,2 0-100 0,-2 2-67 0,2 0-74 16,-2 3-77-16,1-3-107 0,-2 2-493 0,-1 2-345 16</inkml:trace>
  <inkml:trace contextRef="#ctx0" brushRef="#br0" timeOffset="4483.85">9294 3658 231 0,'-6'8'610'0,"6"-8"-23"0,0 0-57 16,0 0-108-16,-2 10-84 0,2-10-70 0,5 12-50 16,-5-12-10-16,7 18-31 0,-4-8-17 0,1 3-8 15,1 0-18-15,0 1-21 0,2 0-21 0,-1 1-15 16,0 0-14-16,0 1-10 0,0 0-7 0,2-2 10 15,-3 1-23-15,1-4 14 0,-1 1-28 0,0-4 18 16,-5-8-27-16,8 12 31 0,-8-12 9 0,0 0 67 16,7 9 4-16,-7-9 33 0,0 0-4 0,0 0-22 0,15-7-26 15,-6 0-24-15,2-3-17 0,-1 1-9 16,6-3-15-16,-1 1-15 0,4 0-57 0,2 0-88 0,1 0-101 16,2 0-112-16,1 1-121 0,3-1-149 0,-1 1-230 15,1 1-446-15,1 0-429 0</inkml:trace>
  <inkml:trace contextRef="#ctx0" brushRef="#br0" timeOffset="5341.74">16152 4134 185 0,'7'-14'372'0,"0"3"80"0,-1-2-84 0,0 3 21 0,-1 1-3 0,0 1-49 16,-5 8 15-16,7-13-44 0,-7 13 47 0,5-8-59 16,-5 8-23-16,0 0-76 0,0 0-26 0,6-7-58 15,-6 7-7-15,0 0-39 0,0 0 5 0,0 0-43 16,12 1 26-16,-12-1-31 0,13 4 13 0,-13-4-28 16,20 6 24-16,-7-3-25 0,3-1 24 0,2 0-26 15,3-2 28-15,2 0-35 0,2-3 21 0,3-1-27 0,2-2 31 16,2-1-30-16,0-3-21 0,4-2 47 0,-2-2-1 15,2 0-28-15,-2-1 22 0,-2 0-26 16,0-1-9-16,-4 2-95 0,-2 1-12 0,-3 0-84 0,-4 2 4 16,-2 3-41-16,-5-1-4 0,-2 3-16 0,-1 1-30 15,-9 5-13-15,9-5 42 0,-9 5-27 0,0 0 5 16,0 0-18-16,0 0 20 0,-8-6-71 0,8 6-155 16,-11-3 22-16</inkml:trace>
  <inkml:trace contextRef="#ctx0" brushRef="#br0" timeOffset="5575.71">16772 3825 224 0,'0'0'316'0,"-7"-12"61"0,7 12-42 16,0 0 17-16,-4-8-24 0,4 8-54 0,0 0-54 0,0 0-45 16,0 0-41-16,-1-12-29 0,1 12-29 0,0 0-4 15,0 0-16-15,8 10-7 0,-8-10-1 0,13 14 11 16,-5-4 36-16,1 1-25 0,2 1 20 0,0 2-37 16,3 0 32-16,-2-1-44 0,-1 0 31 0,2 0-41 15,-3-2 32-15,0-1-34 0,0-2 34 0,-2 1-22 16,1-3 48-16,-1-1-25 0,-8-5 54 0,17 7-12 15,-17-7 24-15,21 1-27 0,-21-1 22 0,23-5-44 16,-12 0 9-16,3-2-39 0,2-2 0 0,0-1-23 16,2-1 14-16,2 0-63 0,0-2-73 0,3 0-111 15,3 0-81-15,3 0-134 0,3-1-178 0,2 1-767 0,0 0-473 16</inkml:trace>
  <inkml:trace contextRef="#ctx0" brushRef="#br0" timeOffset="6012.59">18165 3946 200 0,'0'0'604'0,"0"0"-48"0,0 0-11 0,0 0-137 0,13 8-54 15,-6 0-103-15,3 0-23 0,-1 3-60 0,1 1 11 16,0 1-70-16,-2 0 10 0,1 0-55 0,0 0 17 15,-2-1-51-15,0-1 32 0,-1-3-43 0,-1 0 27 0,-5-8-21 16,10 10 89-16,-10-10 47 0,9 6 76 0,-9-6-10 16,16-1 40-16,-6-3-64 0,3-2 11 0,3-3-73 15,4-2 19-15,4-1-73 0,3-3 19 0,2 0-67 16,4-1 40-16,1-1-64 0,3 2-6 0,4-1-2 16,-1 2-51-16,0 1-113 0,2 2-77 0,-2 3-163 15,1 2-150-15,0 0-245 0,-2 1-802 0,-2 1-571 16</inkml:trace>
  <inkml:trace contextRef="#ctx0" brushRef="#br0" timeOffset="7156.28">26948 3380 115 0,'11'-25'258'0,"-1"0"39"0,-1 0-11 0,-3-2-55 0,-1 2-34 0,-5-2-13 16,0-1-34-16,-1 0-10 0,-5-2-22 0,-3 1-22 16,-5-2-8-16,-1 0-7 0,-5-1-8 0,-5 1 5 0,-1-1-3 15,-6 1 12-15,-2 1 12 0,0 1-14 16,-4 1-18-16,0 2-4 0,-5 1-8 0,-2 2 6 0,-4 2-22 15,0 3-4-15,-6 2-15 0,-5 2 9 0,-1 3-10 16,-2 3-11-16,-2 3 0 0,0 3-1 0,-2 5-5 16,-1 5 1-16,10 5 1 0,-5 3 14 0,3 5-13 15,1 7 7-15,3 3-2 0,-1 5 4 0,1 5 1 16,3 8 15-16,-1 4-23 0,0 6 11 0,2 5-42 16,-1 3 52-16,3 2 3 0,3 1-6 0,6-1 8 15,6 1-1-15,5-3-4 0,6 2-1 0,8 0 23 16,2-1 5-16,8 1 3 0,6-2 2 0,6-3 5 0,2-2 2 15,11-3 14-15,4-6 11 0,6-3 15 16,5-6 19-16,6-2-10 0,7-6 36 0,4-5-19 16,8-5 12-16,4-5-38 0,7-3 7 0,8-7-41 0,8-4 18 15,4-6-26-15,4-6 36 0,2-6-23 0,3-7 30 16,5-9 139-16,1-5-202 0,0-7 142 0,6-8-193 16,-1-5-2-16,-2-6 155 0,-5-7-186 0,0 0-26 15,-8-2 46-15,-5-3 151 0,-8-3-186 0,-9 0 0 16,-11-3 6-16,-15 0-1 0,-13-2-23 0,-14 1-62 15,-20 0-80-15,-17 2-94 0,-18 0-77 0,-16 0-148 16,-24 0-25-16,-25 1-946 0,-26 4-531 0</inkml:trace>
  <inkml:trace contextRef="#ctx0" brushRef="#br0" timeOffset="12841.36">1633 6204 487 0,'-31'16'667'0,"4"-1"-63"0,0 2-99 0,6 1-113 0,0 0-76 0,4 0-52 0,5-1-20 0,3 0-51 0,1-1-34 16,6-2-24-16,4 0-12 0,5 0-13 0,5 0-5 16,1-5-14-16,5 4-13 0,4-2-10 0,4 0-6 15,0 1-18-15,3 0-13 0,2 1-1 0,1 1 0 16,-3 0-11-16,2 0-49 0,-4 1 52 0,-3 1-7 16,-4-1-3-16,-2 0 12 0,-4 0 6 0,-6 3 44 0,-4 0 42 15,-4-1 10-15,-5 3 65 0,-5-2-21 0,-4 0 44 16,-3 1-42-16,-6-1 5 0,-2 1 9 15,-2-3-12-15,-2-1 30 0,-1-2-22 0,-1-2 1 0,1-2-10 16,1-3-17-16,0-1-8 0,4-4-14 0,-1-1-26 16,3-1-24-16,1-5-22 0,6 0-62 0,-1-2-81 15,5-3-125-15,1-2-85 0,6-2 51 0,3 1-314 16,2-1-149-16,7-1-156 0,2-2-321 0,5-1-335 16,1 0-536-16</inkml:trace>
  <inkml:trace contextRef="#ctx0" brushRef="#br0" timeOffset="13356.43">2050 6268 571 0,'8'-4'804'16,"-8"4"-49"-16,-9 4-146 0,0 5-108 0,-2-1-19 16,1 4-39-16,-5 2-17 0,2 2 110 0,-3 2-186 15,2 0-71-15,0 3 20 0,1-1-77 0,2 1 7 16,2 1-73-16,2-1 24 0,2 1-72 0,2-1 23 0,3-2-59 15,0-1 17-15,7-1-50 0,-2-3 38 16,0-2-50-16,5 0 36 0,5-6-47 0,-1-1 2 16,4-2 3-16,3-6-28 0,0-2-35 0,3-1-47 0,0-5 15 15,-1 0-65-15,-4-3 50 0,0-1-40 0,-5-1 75 16,-1-2-39-16,-5 2 55 0,-4-2 139 16,-2 0-147-16,-4-1 142 0,-3 2-154 0,-3 0 146 0,-3 1-158 15,1 1 161-15,-12 1-139 0,7 2-16 0,-5 1 73 16,1-1-39-16,-2 4 62 0,0 1-40 0,1 0 50 15,2 3-51-15,-1-3 40 0,4 3-48 0,2-1 60 16,1 2-51-16,4-2 40 0,8 5-37 0,-14-10 39 16,14 10-60-16,-3-12 45 0,3 12-53 0,7-16 32 15,0 7-44-15,2 2 46 0,5-2-51 0,1 0 55 16,2 2-43-16,0-1 61 0,2 1-58 0,1 2 50 0,0 0-53 16,0 1 53-16,-1 1-44 0,1 3 45 0,-1 0-48 15,-2 3 49-15,0 3-35 0,0 2 69 0,0 2-9 16,-2 3 75-16,-2 3-8 0,1 2 18 0,-4 3 61 15,2 3 6-15,-4 2 51 0,-1 3-7 0,-1 2 71 16,-4 1-87-16,-1 0 15 0,-2 2-58 0,-4 0-2 16,1 2-25-16,-1-2-24 0,-3 0-27 0,-1-1-15 15,1-1-16-15,-1-1-2 0,1-2 169 0,2-3-234 16,-2-1-81-16,2-5-108 0,2-2-111 0,1-6-151 0,0-2-112 16,3-10-113-16,0 0-178 0,0 0-268 15,0 0-1189-15,-3-17-970 0</inkml:trace>
  <inkml:trace contextRef="#ctx0" brushRef="#br0" timeOffset="13760.86">2381 6136 893 0,'4'-8'952'0,"-4"8"-144"0,9-11-136 0,-9 11-64 0,0 0-30 0,13 0 7 0,-13 0-41 0,10 12-39 0,-2-3-32 0,-2 3-55 16,2 1-53-16,-1 2-12 0,2 4-54 0,-2 1-41 0,0 3-41 15,0 0-38-15,0 2-44 0,-4 2-7 0,1-1-25 16,-1 0-19-16,-2 0-15 0,-1-3-14 0,0-3-10 16,-2-2 4-16,1-4-8 0,0-2-10 0,1-12 10 15,-2 17-1-15,2-17 15 0,0 0 10 0,0 0-21 16,0 0-9-16,0 0-13 0,-5-15-7 0,3 0-8 16,2-2-1-16,0-3-8 0,2-4-10 0,1-1-24 15,2 0 31-15,1-3-1 0,3 2 0 0,1 1-3 0,0 1 1 16,2 2 1-16,2 2-3 0,-3 2 0 15,4 2 7-15,-2 2-2 0,1 3 1 0,-3 1 7 16,2 2 5-16,0 3 3 0,-2 3 7 0,-11 2 11 0,23 5 31 16,-14 1 13-16,0 6 22 0,-1 3 13 0,-2-2-9 15,-2 5-1-15,-1 2 1 0,-3 2 8 0,0 0-7 16,-4 0-14-16,1 2-11 0,-3 1-13 0,1 0-9 16,-2-2-10-16,2 0-8 0,-1-3-7 0,2-1-51 15,0-4-114-15,2-1-165 0,0-5-138 0,2-9-92 16,3 12-108-16,-3-12-136 0,14-2-233 0,-1-5-85 15,1-5-1284-15,3-1-1051 0</inkml:trace>
  <inkml:trace contextRef="#ctx0" brushRef="#br0" timeOffset="13917.14">2948 6113 526 0,'3'-10'1110'0,"-3"10"-67"16,5-15-123-16,-5 15-133 0,0 0-156 15,0-11-112-15,0 11-74 0,0 0-43 0,0 0-17 0,0 0-60 16,-11 5-58-16,11-5-32 0,-8 9-42 0,8-9-41 15,-5 9-31-15,5-9-83 0,-2 14-212 0,2-14-228 16,2 15-165-16,-2-15-194 0,4 18-213 0,0-10-1144 16,-1 3-801-16</inkml:trace>
  <inkml:trace contextRef="#ctx0" brushRef="#br0" timeOffset="14057.67">2999 6461 726 0,'1'13'910'0,"1"3"42"0,1-3-138 16,-2-1-41-16,-1-12-101 0,2 17-106 0,-2-17-80 15,0 14-81-15,0-14-80 0,0 0-71 16,1 18-44-16,-1-18-37 0,1 13-64 0,-1-13-138 0,0 0-153 16,2 14-186-16,-2-14-240 0,-4 15-201 0,4-15-423 15,-10 15-448-15,2-8-603 0</inkml:trace>
  <inkml:trace contextRef="#ctx0" brushRef="#br0" timeOffset="14295.12">1110 7577 2059 0,'-32'9'1316'0,"20"-7"-186"0,12-2-172 0,0 0-229 15,0 0-99-15,15-3-171 0,10-4-55 0,10-3-21 16,13-4-115-16,11-5-8 0,10-3-96 0,16-8 12 0,12-1-61 15,14-7 35-15,11-1-76 0,13-4 36 0,5-1-87 16,8-3-161-16,6 0-271 0,5 0-352 16,0 4-359-16,0-2-1569 0,-6 3-1418 0</inkml:trace>
  <inkml:trace contextRef="#ctx0" brushRef="#br0" timeOffset="17060.68">5370 6504 521 0,'-12'-8'750'0,"-1"3"-49"0,-2 4-143 0,-3 1-117 0,2 3-51 0,-4 4-1 0,1 2-15 16,-2 2-18-16,-1 1-33 0,1 2-35 0,-2 1-36 15,3 2-37-15,1 1-38 0,1 1-9 0,1 2-45 16,3-1 0-16,3 1-26 0,2-1-23 0,3-1-7 0,2-1-16 15,3-1-9-15,3-3-4 0,3 0-8 16,2-3-1-16,4-2-6 0,2-2-3 0,4-4-13 16,1-3-6-16,3-3-24 0,1-2-22 0,1-3 6 0,-2 0-2 15,-1-2 10-15,-2-1 20 0,0 0-10 0,1-2 19 16,-8 1-17-16,-2-2 22 0,0-1-7 0,-4 2 33 16,0-2 20-16,-2 0 40 0,-1-1 5 0,-1 3 50 15,0 0 5-15,-2 2 22 0,1 11-7 0,0-20 23 16,0 20 10-16,-2-15 9 0,2 15-74 0,0 0 35 15,-3-9-52-15,3 9-21 0,0 0-50 0,0 0-9 16,0 0-21-16,-5 7 34 0,2 5-13 0,0 4 3 0,-2 4 32 16,2 4 7-16,-3 2 35 0,1 3 10 0,-1 1 57 15,1 4 32-15,-2 2-13 0,0 1-11 16,0 0-3-16,0 0-5 0,-1 2-21 0,1-3 7 0,-1 1-37 16,1-2-18-16,-1-1-16 0,1-4-10 0,0 1-19 15,2-3-11-15,-1-4-10 0,3-1-6 0,-2-3-9 16,2-3-11-16,2-1-11 0,0-2-82 0,1-14-112 15,-1 19-165-15,1-19-157 0,0 0-136 0,1 13-119 16,-1-13-233-16,0 0-151 0,11-16-1370 0,-6 3-1212 16</inkml:trace>
  <inkml:trace contextRef="#ctx0" brushRef="#br0" timeOffset="17307.66">5530 6909 378 0,'0'0'1089'0,"0"0"-69"0,10-3-191 0,-10 3-88 0,0 0-140 0,0 0-86 16,0 0-46-16,0 0 2 0,0 0 4 0,0 0-9 15,-2 11-25-15,2-11-3 0,0 0-46 0,-4 8-35 16,4-8-27-16,0 0-17 0,0 0-20 0,0 0 7 16,0 0-4-16,0 0-1 0,0 0-4 0,0 0-5 15,0 0-3-15,0 0-7 0,0 0-76 0,0 0 28 0,0 0-97 16,0 0 18-16,8-9-110 0,-8 9-39 15,4-15-149-15,-4 15-52 0,5-16-99 0,-5 16-79 0,2-13-82 16,-2 13-71-16,0 0-69 0,3-14-95 0,-3 14-103 16,0 0-127-16,0 0 0 0,5-10-115 0,-5 10-12 15,0 0-699-15,0 0-640 0</inkml:trace>
  <inkml:trace contextRef="#ctx0" brushRef="#br0" timeOffset="17591.24">5901 6681 431 0,'4'-10'1089'16,"-4"10"5"-16,6-14-95 0,-6 14-59 0,4-10-118 0,-4 10-100 16,0 0-91-16,0 0-92 0,0 0-52 0,0 0-93 15,0 0-84-15,0 0-54 0,0 0 1 0,-3 16 15 16,0-2-9-16,0 1-15 0,0 3-23 0,1 3-17 15,-3 0-70-15,3 4 35 0,-1 1-42 0,1 1-7 16,-2 1-23-16,1-2-24 0,-3 0-11 0,2 2-9 16,-3-1-17-16,1-1-5 0,2-3-39 0,-1 1-103 15,1-5-150-15,-1 1-163 0,1-3-148 0,-1-3-144 0,3-4-149 16,2-10-145-16,-5 13-8 0,5-13-342 0,0 0-599 16,-7-7-730-16</inkml:trace>
  <inkml:trace contextRef="#ctx0" brushRef="#br0" timeOffset="17823.06">5829 6685 46 0,'6'-26'552'0,"2"1"178"15,0 4 26-15,4 0-102 0,2 4-67 0,0 2 6 16,4 1-62-16,0 4-55 0,4 1-11 0,2 4-56 16,1 3-33-16,3 3-62 0,1 1-34 0,-3 5-57 15,2 3-17-15,0 3-42 0,-2 2 16 0,-3 3-46 0,-2 0-5 16,-5 3-30-16,-2 0 24 0,-7 1-35 15,-4 1-3-15,-5 0-1 0,-4-1-11 0,-8 2 2 16,-2 0-8-16,-6-2-15 0,-4-3-6 0,-4 0-6 0,-1-3-11 16,-2-3-24-16,0-3-137 0,-1-5-184 0,0-3-177 15,1-3-124-15,-1-3-131 0,-2-4-127 0,3-4-235 16,0-2-664-16,2 1-648 0</inkml:trace>
  <inkml:trace contextRef="#ctx0" brushRef="#br0" timeOffset="18139.53">4988 6377 267 0,'-15'4'697'0,"3"0"34"0,1 0-44 15,0-1-97-15,11-3-20 0,-12 5-9 0,12-5-8 0,0 0-8 16,0 0-55-16,0 0-43 0,0 0-81 0,13 0-41 16,5-4-73-16,6 0-39 0,5-2-44 0,4-2-16 15,7 0-45-15,2-1-25 0,4-1-180 0,0 0-162 16,2-1-145-16,1 2-200 0,-3 1-178 0,1 0-217 15,-4 0-891-15,-2 2-698 0</inkml:trace>
  <inkml:trace contextRef="#ctx0" brushRef="#br0" timeOffset="18371.79">6064 6163 1045 0,'0'0'1039'0,"0"0"-129"16,0 0-115-16,0 0-117 0,10-4-149 0,2 0-77 16,3-1-116-16,5 0-69 0,1-1-52 0,3 1-58 15,3 0-165-15,0-1-189 0,1 3-302 0,-1-2-339 16,-2 0-1141-16,-2 1-739 0</inkml:trace>
  <inkml:trace contextRef="#ctx0" brushRef="#br0" timeOffset="19544.66">6912 6717 94 0,'-14'-2'553'0,"14"2"111"0,0 0 26 0,-17-1-83 0,17 1-52 0,0 0 17 0,0 0-9 16,0 0-30-16,0 0-1 0,0 0-22 0,0 0-49 15,0 0-84-15,6-8-80 0,-6 8-60 0,20-8-47 16,-5 4-28-16,3-1-28 0,5-1-24 0,1 0-24 15,3 0-141-15,3 0-102 0,1 1-157 0,1 1 127 0,0 0-321 16,-2 2-128-16,-2 1-95 0,-4 2-128 0,-2 1-957 16,-7 2-664-16</inkml:trace>
  <inkml:trace contextRef="#ctx0" brushRef="#br0" timeOffset="19683.25">7002 6884 548 0,'-10'11'686'16,"1"-4"7"-16,9-7-72 0,-11 11-57 0,11-11-6 15,0 0-38-15,0 0-76 0,6 8-61 0,-6-8-85 16,22-1-65-16,-4-2-43 0,4 0-38 0,2-2-92 0,3-1-111 16,1 1-135-16,2-1-179 0,-1 0-159 0,0 1-189 15,-2-3-950-15,-1 2-601 0</inkml:trace>
  <inkml:trace contextRef="#ctx0" brushRef="#br0" timeOffset="20688.48">8142 6252 227 0,'0'0'511'0,"10"-6"-16"0,-10 6-37 0,9-5-78 0,-9 5-62 0,8-6-42 0,-8 6-28 0,0 0-15 0,0 0-3 16,0 0-13-16,0 0-27 0,0 0-30 0,0 0-22 15,0 0-17-15,0 0-16 0,0 0-6 0,0 0 3 16,0 0 12-16,0 0 12 0,0 0 5 0,0 0 10 16,0 0 9-16,0 0 16 0,0 0-1 0,5-8 5 15,-5 8 10-15,0 0-6 0,0 0-30 0,0 0-41 0,0 0 1 16,-6-7-42-16,6 7 14 0,0 0-27 16,-7-7 7-16,7 7-39 0,-7-6 32 0,7 6-25 15,0 0 13-15,-17-3-21 0,17 3 18 0,-15 1-23 0,4 3 39 16,-1 1-8-16,-2 3 50 0,-3 4 7 15,-3 3 54-15,1 6 15 0,-4 5 71 0,0 5 4 0,0 7 52 16,1 4 16-16,1 4 35 0,2 3-13 0,5 3 6 16,3 0-26-16,2 6-25 0,7 1 152 0,4 1-192 15,7-3-20-15,5 0-20 0,5-1-34 0,3-3-25 16,5-3-27-16,3-3-18 0,2-4-61 0,3-5 36 16,2-2-62-16,-2-6 57 0,1-4-66 0,1-5 54 0,-2-3-79 15,-1-4 18-15,-1-3-84 0,1-2-1 16,-5-2-62-16,-3-2 39 0,-2-1-6 0,-4-2-10 15,-3-1 12-15,-3 1 8 0,-2-1-2 0,-12-1-35 0,15-1-71 16,-15 1-115-16,7-7-134 0,-7 7-151 0,3-10-139 16,-3 10-198-16,-4-13-81 0,4 13-110 15,-12-13-1074-15,3 4-859 0</inkml:trace>
  <inkml:trace contextRef="#ctx0" brushRef="#br0" timeOffset="22324.78">8797 6450 541 0,'0'0'878'0,"-2"-14"-24"0,2 14-146 0,-3-11-65 0,3 11-52 0,0 0-82 0,0 0-30 0,-2-11-52 0,2 11-52 15,0 0-53-15,0 0-31 0,0 0-69 16,0 0-21-16,0 0-41 0,0 0-15 0,0 0 17 0,0 0 45 16,-2 13 3-16,2-13 19 0,0 19-23 0,0-8 15 15,0 4-41-15,0 1 29 0,1 2-28 0,-1 0 6 16,1 3-25-16,-1-1-4 0,0 1-3 0,0 0 2 15,0-1-30-15,-1-1-9 0,0 0-20 0,0 0-10 16,1-1-10-16,-1-2-4 0,0-1-15 0,0-3-50 16,1-12 44-16,-1 21-53 0,1-21 55 0,0 13-53 15,0-13 43-15,0 0-50 0,0 13 60 0,0-13-40 0,0 0 71 16,0 0-31-16,0 0 55 0,0 0-35 0,0 0 32 16,0 0-53-16,0 0 29 0,0 0-41 15,0 0 25-15,0 0-45 0,0 0 28 0,0 0-43 0,0 0 32 16,0 0-50-16,0 0 33 0,0 0-35 0,0 0 24 15,2 11-37-15,-2-11 28 0,0 0-37 0,0 0 30 16,0 0-27-16,0 0 44 0,0 0-47 0,0 0 49 16,-2 11-39-16,2-11 43 0,0 0-42 0,0 0 39 15,-1 13-31-15,1-13 32 0,0 0-36 0,0 0 43 0,0 0-41 16,-1 12 36-16,1-12-38 0,0 0 39 16,0 0-38-16,0 0 46 0,0 0-40 0,0 0 37 15,0 0-31-15,0 0 39 0,0 0-42 0,0 0 29 0,0 0-32 16,0 0 37-16,0 0-38 0,0 0 21 15,0 0-58-15,0 0 33 0,0 0-52 0,0 0 26 0,0 0-71 16,0 0 13-16,0 0-108 0,0 0-16 0,0 0-126 16,0 0-48-16,0 0-162 0,2-12-51 0,-2 12-99 15,0 0-106-15,1-17-9 0,-1 17-96 0,1-15-195 16,-1 15-675-16,0-16-654 0</inkml:trace>
  <inkml:trace contextRef="#ctx0" brushRef="#br0" timeOffset="22824.68">8694 6470 14 0,'0'0'396'0,"4"-13"141"0,-4 13-14 0,5-10-8 0,-5 10-80 0,6-11-85 0,-6 11-11 0,7-9-18 15,-7 9-21-15,8-10-31 0,-8 10-40 0,9-8-28 0,-9 8-26 16,7-7-19-16,-7 7-4 0,0 0-13 0,9-6-8 16,-9 6-2-16,0 0-12 0,0 0-1 0,0 0-11 15,0 0-12-15,0 0-5 0,0 0-4 0,0 0 0 16,0 0-13-16,0 0-1 0,0 0-2 0,0 0-9 15,0 0-5-15,0 0-16 0,0 0-10 0,0 0 10 16,0 0-5-16,-11 8-5 0,3-1 22 0,0 2-23 16,-1 1 24-16,-1 1-15 0,-4 2 5 0,1 1-11 0,-2 1 17 15,0 0-19-15,-1 2 25 0,0-4-25 16,1 4 3-16,-1-3 6 0,1-1 0 0,0 0 8 16,1-1-7-16,3-3-9 0,1 0-2 0,1-1 5 0,3-3-9 15,6-5-7-15,-8 10 4 0,8-10-9 0,0 0 5 16,0 0-2-16,0 12 5 0,0-12-4 15,15 4 6-15,-3-1-6 0,4-2-3 0,2 1-5 0,1-1-6 16,3 0 0-16,1 0 6 0,-1 0-2 0,-1-1-26 16,1 1-81-16,1-1-84 0,-3-1-83 0,1 0-103 15,-1 0-134-15,-2 0-123 0,-1-3 38 0,-1-1-482 16,-2-1-383-16,-3 0-510 0</inkml:trace>
  <inkml:trace contextRef="#ctx0" brushRef="#br0" timeOffset="23206.85">8812 6493 45 0,'0'0'428'0,"0"0"153"0,0-15-12 0,0 15-9 0,0 0-48 0,-2-10-53 0,2 10 7 0,0 0-23 15,0 0-37-15,0 0-34 0,-2-12-43 16,2 12-38-16,0 0-29 0,0 0-47 0,0 0-15 16,0 0-49-16,0 0 0 0,0 0-36 0,0 0 9 0,0 0-34 15,0 0 6-15,0 0-12 0,0 0 14 0,0 0-25 16,0 0 1-16,0 0-25 0,0 0-2 0,0 0-33 16,0 0 12-16,0 0-39 0,-4 10 54 0,4-10 7 15,0 19 35-15,0-19-22 0,0 24 10 0,0-11-26 16,0 1-3-16,1-1-3 0,0 1-9 0,1 1-9 15,-1-2-2-15,1 2-4 0,1 0-1 0,-1-1-49 16,0 0-81-16,-2-1-103 0,2 1-41 0,-1 0-38 16,0 2-35-16,-2-1-59 0,0 2-82 0,-2-1-76 0,1 1-51 15,-3-2-138-15,2 1-809 0,-2-3-549 16</inkml:trace>
  <inkml:trace contextRef="#ctx0" brushRef="#br0" timeOffset="23622.19">9177 6654 375 0,'-19'3'763'0,"19"-3"-30"0,-12 4-115 0,12-4-122 0,0 0-41 0,0 0-15 0,0 0-14 16,0 0-31-16,0 0-24 0,0 0-40 0,0 0-36 0,22-1-35 15,-5-3-51-15,4 1-42 0,4-1-30 0,2 0-31 16,2-1-16-16,-1 1-25 0,2 0-19 0,-2-1-60 16,-2 1-99-16,0 1-91 0,-2 0-114 0,-5 1-133 15,0-2-147-15,-3 1 35 0,-2-1-533 0,-3 0-284 16,-11 4-477-16</inkml:trace>
  <inkml:trace contextRef="#ctx0" brushRef="#br0" timeOffset="23839.86">9384 6456 170 0,'-7'-10'710'0,"3"2"111"0,4 8-37 0,-5-13-109 15,5 13-4-15,0 0-80 0,-4-9-117 0,4 9-59 16,0 0-72-16,0 0-25 0,0 0 70 0,0 16 20 15,1-2 38-15,2 4 30 0,0 3-62 0,0 3-36 16,0 1-57-16,1 2-50 0,-2 1-45 0,1 1-26 16,0 0 93-16,0-1-205 0,-1 0-60 0,1 0 39 15,0 0-91-15,-1 1-66 0,1-4-177 0,-1 0-119 16,2-3 26-16,-1-1-359 0,1-2-174 0,-1-1-92 0,-2-2-183 16,0-4-894-16,-1-12-776 0</inkml:trace>
  <inkml:trace contextRef="#ctx0" brushRef="#br0" timeOffset="25324.7">10213 6407 77 0,'-2'-11'416'0,"-1"0"287"0,3 11-157 0,-5-17-50 0,5 17-66 0,-7-14-54 0,7 14-7 15,-8-11-8-15,8 11-57 0,-9-8-13 0,9 8-31 16,-13-7-14-16,13 7-32 0,-15-5-6 0,15 5-42 16,-15-1-29-16,15 1-21 0,-13 3-11 0,13-3-25 0,-16 10 2 15,8-2-16-15,0 5-2 0,-2 1-9 16,1 4 4-16,1 4-16 0,2 2 19 0,-2 1-16 0,4 4-2 15,1 0-6-15,-1 1 2 0,1 0-4 0,8 0-1 16,-3-1-8-16,2-2-25 0,0 1 26 0,3-4-27 16,0 0 31-16,1-3-36 0,1-2 31 0,3-5-29 15,-1-1 30-15,5-4-33 0,1-4 32 0,2-4-28 16,1-2 26-16,0-4-36 0,2-1 35 0,-2-4-30 16,0-1 30-16,-3-4 147 0,-2-1-194 0,0-1 14 15,-5-2 1-15,-1 0-3 0,-4-2 4 0,3 0 15 16,-7 0 10-16,-1 0 7 0,-2-2 0 0,-2 1 7 0,-2-1-1 15,-2 2-2-15,-1 0-5 0,-1 1-6 16,-1 0-13-16,0-1 5 0,-1 3-13 0,1 1-21 16,1 2-75-16,1 2-82 0,0 2-93 0,3 4 35 0,6 7-336 15,-11-6-65-15,11 6-56 0,-17 6-119 0,17-6-630 16,-7 13-505-16</inkml:trace>
  <inkml:trace contextRef="#ctx0" brushRef="#br0" timeOffset="25825.33">10676 6529 195 0,'-24'1'390'0,"11"0"193"0,0 1-188 15,1-1 147-15,-2 0-225 0,2 0-17 0,12-1-15 0,-23 2 7 0,12 0 8 0,11-2-36 16,-15 5-25-16,15-5-28 0,0 0-4 0,-12 2-7 16,12-2-16-16,0 0 8 0,0 0-25 0,0 0-2 15,0 0-29-15,0 0-3 0,16 0-38 0,-1 0-5 16,3-1-24-16,3 0-2 0,1-1-23 0,2 1 1 16,0 0-19-16,2-1 5 0,0 1-13 0,-1-1 4 15,0 0-14-15,-3 1 14 0,0 1-12 0,-2-2 6 0,-3 2-12 16,-1-2 1-16,-3 2-4 0,-13 0 9 15,20-1-7-15,-20 1 3 0,0 0 4 0,15-1 0 0,-15 1 0 16,0 0-6-16,0 0-25 0,0 0-39 0,0 0-47 16,7-6-91-16,-7 6-84 0,0 0-67 0,-14-6-53 15,14 6-60-15,-15-5-56 0,15 5 103 0,-18-3-958 16,18 3-477-16</inkml:trace>
  <inkml:trace contextRef="#ctx0" brushRef="#br0" timeOffset="28042.28">11341 6346 103 0,'-3'-10'418'0,"3"10"134"0,1-18-25 0,-1 18-14 0,3-14-55 0,-3 14-48 0,3-12-5 0,-3 12 12 16,5-9-21-16,-5 9-10 0,0 0-35 0,4-12-13 15,-4 12-38-15,0 0-52 0,0 0-23 0,0 0-58 16,0 0-43-16,0 0-32 0,0 0-22 0,0 0-14 16,7 6-3-16,-7-6 1 0,0 22 8 0,0-6-3 15,0 2 5-15,-2-1-6 0,1 3-8 0,0 1-1 16,0-2-17-16,-1 2 1 0,1-2-6 0,-2-1 1 15,0-1-13-15,1-2 4 0,1-2-6 0,-1 1-5 16,0-3 5-16,2-11-2 0,-3 16-6 0,3-16-2 16,0 0 6-16,0 14 8 0,0-14-10 0,0 0 5 15,0 0-5-15,0 0 4 0,3 9-8 0,-3-9-8 16,0 0-20-16,7-9-11 0,-7 9 6 0,7-14 0 0,1 6 12 16,2 0-2-16,-1-2 4 0,0 0 2 15,2 1 4-15,1-2-10 0,1 2 12 0,0-1-3 0,1 2 4 16,-1 2 5-16,-1-2 4 0,1 1 11 0,-2 6 8 15,3-3-1-15,-14 4-5 0,19-1 7 0,-19 1-1 16,19 6 28-16,-11 1 13 0,2 2 13 0,-3 3 6 16,0 0 18-16,-1 2 12 0,-1 2 0 0,-3-1-6 15,-2 0-6-15,0 2-11 0,-2 0 1 0,-1-2 6 16,-1 0-10-16,0-1-9 0,-1 0-6 0,0 0-13 16,-1-3-6-16,1 1-38 0,-2-1 28 0,3-2-48 15,-2-1 44-15,6-8-48 0,-7 11 41 0,7-11-76 0,-6 9-19 16,6-9-108-16,0 0-4 0,0 0-96 15,0 0-19-15,0 0 126 0,0 0-270 0,0 0-115 16,0 0-103-16,6-13-74 0,-6 13-93 0,3-23-31 0,-1 10-524 16,0-2-476-16</inkml:trace>
  <inkml:trace contextRef="#ctx0" brushRef="#br0" timeOffset="28344.79">11498 6338 137 0,'-12'-11'329'0,"1"2"105"0,-2 2-32 0,4-1 196 0,-4 2-228 0,3 2-21 0,0 0-16 0,10 4-5 0,-19-4 22 0,19 4-15 16,-15-3-17-16,15 3-28 0,-12-1-16 15,12 1-27-15,0 0-2 0,0 0 0 0,-12-2 0 0,12 2 24 16,0 0-10-16,0 0-8 0,0 0-17 0,0 0-12 16,0 0-7-16,14 4-9 0,-14-4-4 0,23 3-20 15,-8-1-24-15,2-1-28 0,3 0-21 0,-1-1-17 16,4 1-14-16,2-2-15 0,-2 0-9 0,-2 0-10 15,2 1-9-15,0-3-4 0,-1 2-11 0,-3-2-5 16,0 1-4-16,-3 1-52 0,-2-1-38 0,-3-1-132 16,-11 3-136-16,19-5-119 0,-19 5-94 0,13-6-145 15,-13 6-153-15,9-9-97 0,-9 9-864 0,0 0-665 0</inkml:trace>
  <inkml:trace contextRef="#ctx0" brushRef="#br0" timeOffset="28765.56">11847 6021 86 0,'0'0'406'0,"-14"-11"153"0,14 11-32 0,-10-8-24 0,10 8-42 0,-8-6-24 0,8 6-9 0,0 0 9 0,0 0-39 0,-7-7-39 16,7 7-34-16,0 0-53 0,0 0-58 0,0 0-47 15,0 0-35-15,12 9-22 0,-2 1-1 0,2 6 21 0,3 4 17 16,3 4-1-16,2 5-7 0,3 2-22 0,-1 6-8 16,-1 0-24-16,1 4 5 0,-1 1-12 0,-2-2-14 15,-1 3 13-15,-4-1 15 0,-1-2 2 0,-2 1-3 16,-1 0 5-16,-5-2-11 0,-3 0-53 0,-2-1 46 16,-3 2-53-16,-6-1 18 0,0-1 24 0,-4 0-52 15,-7-2 40-15,-1 1-55 0,-3-1-15 0,-3-2-156 16,-2-1-108-16,-3-1-104 0,-2-1-194 0,1 1-200 15,-5-4-356-15,1-2-711 0,0-2-678 0</inkml:trace>
  <inkml:trace contextRef="#ctx0" brushRef="#br0" timeOffset="29499.9">12567 6509 748 0,'-4'8'977'0,"4"-8"-107"0,0 0-172 0,10 5-71 0,-10-5-115 0,23-4-97 0,-9 1-54 15,4-1-62-15,2 1-44 0,2-2-59 0,1-1-34 16,2 2-47-16,2-1-18 0,-2 1-26 0,-1-1-59 16,1 1-81-16,-3 2-112 0,-1 0-109 0,-8 2-136 15,0 0-106-15,-13 0 94 0,16 7-292 0,-16-7-111 16,0 0-353-16,-6 15-336 0</inkml:trace>
  <inkml:trace contextRef="#ctx0" brushRef="#br0" timeOffset="29605.57">12686 6647 230 0,'-16'10'404'15,"5"-2"55"-15,3-1 2 0,8-7 6 0,-10 9-38 16,10-9-83-16,0 0-69 0,7 7-37 0,-7-7-34 0,18-4-51 16,-2 3-115-16,3-4-142 0,0 2-189 15,1-5-238-15,4 2-627 0,-1-2-296 0</inkml:trace>
  <inkml:trace contextRef="#ctx0" brushRef="#br0" timeOffset="29874.18">13273 6539 733 0,'0'0'999'0,"0"0"-88"0,0 0-115 16,-11 3-21-16,11-3-81 0,0 0-57 0,0 0-32 16,0 0-37-16,0 0-47 0,0 0-20 0,0 0-72 15,0 0-85-15,15-2-73 0,-4 1-64 0,5-2-55 16,2 1-125-16,0-1-147 0,2 0-143 0,5-2-169 16,-1-1-148-16,1 1-102 0,2 0-70 0,0-3-102 15,2 2 3-15,1-3-1028 0,-5 0-694 0</inkml:trace>
  <inkml:trace contextRef="#ctx0" brushRef="#br0" timeOffset="30122.02">13964 6241 526 0,'12'-15'937'0,"0"2"61"16,-5 3-77-16,1 2 3 0,-2 2-88 0,-6 6-81 16,9-10-76-16,-9 10-75 0,0 0-47 0,0 0-84 15,0 0-83-15,0 0-1 0,12 10 22 0,-10 3-3 16,0 3 2-16,0 7-14 0,0 1-15 0,-1 3-38 15,0 3-17-15,-1 1-21 0,-1 0-24 0,1 0-94 16,0-1 33-16,-1 0-93 0,1-1 32 0,0-2-75 16,0 1 23-16,1-3-64 0,-1-2 44 0,2-2-68 15,-2-2 3-15,0-3-8 0,2-2-51 0,-2-2-80 16,0-12-89-16,2 15-109 0,-2-15-100 0,0 0 40 0,0 11-251 16,0-11-181-16,0 0-112 0,0 0-126 0,5-16-97 15,-5 16 52-15,3-21-195 0,-2 7-719 0,1 0-748 16</inkml:trace>
  <inkml:trace contextRef="#ctx0" brushRef="#br0" timeOffset="30749.89">13982 6203 365 0,'0'0'723'0,"2"-12"-135"0,-2 12-22 0,0 0-59 0,0 0-45 0,0 0 41 0,0 0-29 0,0 0-5 15,5-7-10-15,-5 7 4 0,0 0-4 0,0 0-17 16,0 0-20-16,0 0-17 0,0 0 27 0,0 0-6 15,0 0-40-15,0 0-23 0,0 0-18 0,0 0-45 16,0 0-37-16,0 0-40 0,0 0-47 0,0 0-39 16,0 0-33-16,0 0-22 0,0 0-12 0,-3 11 2 15,3-11 1-15,-6 15-14 0,6-15-7 0,-6 19 46 16,1-7-63-16,0-1-5 0,0 2-12 0,-1-1-66 16,0 0-137-16,1 2-158 0,-3-1-186 0,2-1-170 15,2 0-115-15,1 0-161 0,3-12-7 0,-6 18-174 0,6-18-1002 16,-2 16-820-16</inkml:trace>
  <inkml:trace contextRef="#ctx0" brushRef="#br0" timeOffset="30982.83">13823 6748 547 0,'0'0'1007'0,"-5"9"0"0,5-9-17 0,0 0-37 15,0 0-58-15,7 7-114 0,4-9-19 0,5-1-109 0,2-2 16 16,4-1-162-16,3-1-52 0,2 1-146 0,4-1-18 16,-1-3-63-16,3 3-49 0,-1-1-93 0,1 1-178 15,-3 0-196-15,-1 1-171 0,-2-2-19 0,0 3-447 16,-7-2-194-16,2 0-84 0,-5 1-1100 0,-2 2-965 16</inkml:trace>
  <inkml:trace contextRef="#ctx0" brushRef="#br0" timeOffset="31217.18">14610 6689 900 0,'0'0'1276'0,"0"0"-183"0,0 0-113 0,0 0-199 16,11 2-163-16,-11-2-48 0,0 0-73 0,3 15-78 16,-3-15-50-16,1 15-80 0,-1-15-16 0,-3 21-91 15,-1-9 4-15,0 2-87 0,-1 3-119 0,-2-3-274 16,-2 1-232-16,-3 1-258 0,-1-2-268 0,-5 0-1284 16,3-1-1000-16</inkml:trace>
  <inkml:trace contextRef="#ctx0" brushRef="#br0" timeOffset="33604.35">14916 3988 201 0,'-19'-2'457'0,"1"0"45"0,2 0 4 0,0 2-27 0,5-1-43 0,11 1-31 15,-19-3 181-15,19 3-156 0,-10-4-14 0,10 4 56 16,0 0-65-16,0 0-66 0,11-10-60 0,5 7-53 16,5-3-29-16,8 0-20 0,6 0 53 0,4 1-72 15,3-1-9-15,3 0-22 0,0 1-20 0,-1 0-23 16,2 0-7-16,-2 0-15 0,-3 1 12 0,-1 0-34 15,-4 0-3-15,-3 1-16 0,-2 0-1 0,-6 0-9 16,-2 2-19-16,-5-2 44 0,-4 2-22 0,-3 0-3 0,-11 1-7 16,17-4 3-16,-17 4-2 0,0 0-5 15,0 0-6-15,10-2 32 0,-10 2-55 0,0 0 2 16,0 0-3-16,-13-2-22 0,13 2-28 0,-23 0-30 0,7 0-50 16,1-1-2-16,-3 2-43 0,0-1-1 0,-2 1-75 15,-1 0-12-15,1 0-66 0,0-1 7 0,0 1-54 16,-1 0 20-16,-1 1 0 0,1-1 20 0,2 1 29 15,-2-1 53-15,1 1 49 0,2 0 58 0,-1 0 28 16,4 1 29-16,0 0 5 0,4 1 8 0,-1-2 4 16,12-2-8-16,-13 6 15 0,13-6 14 0,0 0 18 15,-6 7 13-15,6-7 2 0,0 0 7 0,10 3 25 16,-10-3-1-16,16 1 5 0,-16-1-17 0,20 0-51 16,-20 0-69-16,20-1-132 0,-11-2-290 0,-9 3-14 15</inkml:trace>
  <inkml:trace contextRef="#ctx0" brushRef="#br0" timeOffset="33855.56">14878 3936 136 0,'-12'3'244'0,"2"1"47"0,10-4 17 16,-11 10-2-16,11-10 52 0,0 0 31 0,2 13 27 16,8-9-17-16,5 1 130 0,5-1-155 0,4-2-56 15,4 1-6-15,3-1-39 0,3 0 11 0,5-1-35 16,-2 0 39-16,2-2-64 0,2 0-14 0,0 0-19 15,-2 0-28-15,0 0-13 0,-3 1-30 0,-1-1-16 16,-3 1-18-16,-6-2-24 0,-1 2-4 0,-6 0-17 0,-5-1-3 16,-14 1-6-16,20-1-8 0,-20 1 4 0,0 0-20 15,12-1 0-15,-12 1-17 0,0 0-68 0,0 0-25 16,-20-1-138-16,20 1-70 0,-22 2-174 0,10-1-112 16,-1 2-156-16,-1-2-244 0,1 0-398 0,1 0-483 15</inkml:trace>
  <inkml:trace contextRef="#ctx0" brushRef="#br0" timeOffset="38042.68">15989 6608 283 0,'0'0'657'0,"0"0"-145"0,-6-9 2 0,6 9-60 0,0 0-30 16,0 0-28-16,0 0 21 0,-5-9-30 0,5 9-39 0,0 0-23 15,0 0-23-15,0 0-9 0,0 0-26 16,0 0-21-16,0 0-16 0,0 0-24 0,0 0-28 16,0 0-29-16,0 0-30 0,0 0-20 0,0 0-22 0,0 0-16 15,0 0-8-15,0 0-14 0,0 0-5 0,0 0-12 16,0 0 3-16,0 0-10 0,0 0 1 0,0 0 6 15,1-10-13-15,-1 10-5 0,0 0 0 0,0 0-5 16,5-13 1-16,-5 13 3 0,4-10-4 0,-4 10 4 16,5-12-14-16,-5 12 21 0,4-14-12 0,-4 14 1 15,5-15 1-15,-5 15 2 0,3-13 2 0,-3 13-3 16,5-14 6-16,-5 14 18 0,0-12 22 0,0 12 12 16,0 0 12-16,0-16 22 0,0 16 3 0,0 0 1 15,0 0-3-15,0 0-13 0,0 0-22 0,0 0-65 16,-1-11 54-16,1 11-18 0,0 0-21 0,0 0-8 0,0 0-8 15,0 0 7-15,1 16 0 0,-1-16 23 0,-1 24 40 16,0-6 33-16,0 2 34 0,0 4 1 0,0 3 27 16,0 2 43-16,-1 3 15 0,-2 1 0 0,2 3-48 15,0 2 53-15,-1 1 127 0,0 0-197 0,-1 0-15 16,1 0-13-16,-1-1-17 0,-1 0-13 0,0-1-8 16,0-2-17-16,0-3-9 0,1-1-8 0,-2-3-8 15,3-2-5-15,-2 0-6 0,1-5-5 0,1-1-2 16,1-4-10-16,0-4 0 0,2-12-38 0,-1 20-86 0,1-20-76 15,2 11-77-15,-2-11-76 0,0 0-153 0,0 0-160 16,15-4-150-16,-8-3-136 0,1-4 7 16,0 0-161-16,4-4-1025 0,-5 1-802 0</inkml:trace>
  <inkml:trace contextRef="#ctx0" brushRef="#br0" timeOffset="38404.99">16248 6559 559 0,'5'-21'653'0,"-1"0"54"0,1 3-50 0,-1 3-66 0,1 1 5 0,-1 0-58 0,2 0 0 0,-2 5-38 0,-1-1-11 16,-3 10-20-16,6-13-28 0,-6 13-29 0,4-10-45 15,-4 10-10-15,0 0-78 0,0 0-46 0,0 0-69 16,0 0-39-16,0 0-40 0,0 0 1 0,0 0-6 15,2 22 42-15,-3-8 8 0,0 6 48 0,1 3 4 16,-2 5 21-16,2 0-1 0,-2 3-11 0,1 1-4 16,0 2-11-16,0-1-61 0,-1 2 49 0,0 3-35 15,1-3 28-15,0 3-60 0,-1-1 18 0,1 0-56 16,0-2 23-16,0-1-13 0,-1 0-10 0,-1-1-9 0,1-1-14 16,1-3-1-16,0-2-11 0,1-2-3 15,0-3-46-15,0-3-88 0,1-1-116 0,-1-3-135 16,1-3-119-16,-1-12-109 0,2 16-110 0,-2-16-93 0,5 11-129 15,-5-11-29-15,0 0-233 0,17-5-981 0,-17 5-825 16</inkml:trace>
  <inkml:trace contextRef="#ctx0" brushRef="#br0" timeOffset="38839.68">16731 6736 521 0,'-3'-8'713'0,"3"8"49"0,-2-17-71 0,2 17-52 0,-2-12-18 0,2 12-72 15,0 0-86-15,0 0-73 0,0 0-70 0,0 0-62 16,0 0 13-16,0 0 79 0,0 0 53 0,-4 22 16 0,3-5 64 16,-5 3-55-16,6 2 62 0,-3 4-86 0,-1-1 18 15,1 3-72-15,1-1 8 0,-1 1-85 0,-1-1-11 16,0 2-60-16,-1-1 24 0,1 0-79 0,-2-2 23 15,1 0-71-15,0-2 31 0,1-1-69 0,0-2 33 16,0-2-66-16,1-3 48 0,1-1-65 0,-1-3 46 16,3-12-103-16,-2 16-58 0,2-16-87 0,0 0-168 15,1 12-140-15,-1-12-152 0,0 0-191 0,11-3-198 16,-5-5-179-16,1-2-126 0,0-2-988 0,-1-5-995 0</inkml:trace>
  <inkml:trace contextRef="#ctx0" brushRef="#br0" timeOffset="39088.67">16574 6738 229 0,'9'-18'612'0,"0"0"3"15,1 1-17-15,4 2-82 0,1 1-53 0,2-1 6 16,1 3-2-16,3 1-4 0,2 1-21 0,-1 2-19 16,3 2-8-16,1 1-22 0,0 2-15 0,1 3-32 15,-1 3-33-15,0 2-40 0,0 3-12 0,-4 0-48 0,-1 3-37 16,-4 1-39-16,-3 1-21 0,-3 2-12 0,-4 0-7 15,-2 0-15-15,-3 3-52 0,-2 0 41 16,-5-3-45-16,-2 3 36 0,-4 0-43 0,-5 0 41 0,-2 1-53 16,-5-1 40-16,0-2 145 0,-2 0-297 0,0-2-109 15,2-1 27-15,1-3-334 0,1-2-114 0,1 0-67 16,1-3-106-16,3-3-165 0,3 0-1042 0,0-4-756 16</inkml:trace>
  <inkml:trace contextRef="#ctx0" brushRef="#br0" timeOffset="39433.56">17211 6621 1046 0,'3'-11'1047'0,"-3"11"-83"0,6-13-42 0,-6 13-115 16,7-9-111-16,-7 9-95 0,0 0-98 0,0 0-92 16,7-7-88-16,-7 7-46 0,0 0-32 0,0 0 30 15,4 16 27-15,-1-4 10 0,0 3-4 0,0 3-26 0,0 2-7 16,0 2-18-16,-2 3-20 0,1 0-69 16,-2 2 35-16,0 0-69 0,-2 0 21 0,0 1-66 15,-1 0 26-15,0-2-18 0,-1-1-30 0,0 0-2 0,0-1-12 16,0-2 0-16,0-1-17 0,1 0-11 0,0-4-6 15,-1-1-57-15,3-2-86 0,-1-5-101 0,2-9-123 16,-2 17-97-16,2-17-79 0,0 0-94 0,4 9-143 16,-4-9-188-16,12-9 115 0,-2-2-395 0,0-3-910 15,0-2-812-15</inkml:trace>
  <inkml:trace contextRef="#ctx0" brushRef="#br0" timeOffset="39671.25">17520 6584 694 0,'4'-14'849'0,"-1"3"-23"16,-3 11-134-16,4-16-66 0,-4 16-81 0,0 0-106 0,3-10-33 16,-3 10 28-16,0 0 16 0,-8 13-18 0,5-2-25 15,-1 0-21-15,0 5 9 0,1 3 30 0,-2 1-25 16,2 3-22-16,1 2-24 0,0 0-33 0,1 2-66 16,1 3 31-16,0 0-77 0,0 0 20 0,1-2 117 15,-1 2-211-15,1-1-26 0,-2-4-17 0,1 2-22 16,1-2-15-16,-2-2-7 0,1-2-14 0,0-1-61 15,-1-3-162-15,0-1-180 0,-1-1-170 0,2-15-151 0,-1 21-137 16,1-21-163-16,-2 15-55 0,2-15-19 0,0 0-1186 16,0 0-903-16</inkml:trace>
  <inkml:trace contextRef="#ctx0" brushRef="#br0" timeOffset="40806.44">16837 6386 98 0,'0'0'338'0,"-17"-5"248"0,17 5-188 0,-15-2 17 0,15 2-19 0,-17 0-32 0,17 0-11 15,-18 2-3-15,18-2 27 0,-17 3-23 0,17-3-24 16,-14 5-29-16,14-5-27 0,-11 4-17 0,11-4-20 16,0 0-21-16,-8 5 2 0,8-5-23 0,0 0 18 15,0 0-11-15,0 0-2 0,0 0-11 0,0 0-16 16,0 0-24-16,12 2-22 0,3-2-22 0,5-2-12 0,8-1-37 15,6-1-120-15,5-3-179 0,5 1-148 16,4 1-269-16,-1-2-302 0,2 0-1165 0,-3 0-806 0</inkml:trace>
  <inkml:trace contextRef="#ctx0" brushRef="#br0" timeOffset="42231.94">17743 6142 316 0,'5'-12'639'0,"0"2"38"0,1 1-22 0,-6 9-86 0,7-12-82 0,-7 12-37 0,6-7-84 0,-6 7-78 16,0 0-51-16,0 0-40 0,10-4-51 0,-10 4-9 0,11 7-7 15,-5-2-9-15,3 5-6 0,2-2-10 0,-1 3-10 16,0 2-5-16,1 0 6 0,-1 0-16 0,0 3 1 16,0-2-18-16,-2 1-3 0,0-2-13 0,0 0 3 15,-2-2-11-15,-1-1 14 0,-5-10-5 0,8 13 28 16,-8-13 32-16,6 10 75 0,-6-10 74 0,0 0 77 15,0 0 106-15,8 5 35 0,-8-5-71 0,10-7-84 16,-4-3-64-16,3 1-43 0,2-4-46 0,2 0-28 16,0-2-26-16,5 0-18 0,1-1-19 0,3 1-20 0,2-1-15 15,1 0-9-15,1 2-12 0,1 2-53 16,-2 1-136-16,-1 1-141 0,-1 2-122 0,0-1-129 0,-3 3-143 16,0 0-166-16,-1 4-55 0,-5 0-212 0,0 2-932 15,-14 0-779-15</inkml:trace>
  <inkml:trace contextRef="#ctx0" brushRef="#br0" timeOffset="42612.73">18386 6777 317 0,'-20'-5'706'0,"3"1"-7"0,1 0-43 0,4 1-91 0,12 3-1 0,-16-4-10 0,16 4-37 0,0 0-37 16,-11-5-22-16,11 5 45 0,0 0-233 0,10-11 90 0,3 6-228 15,4-1-25-15,5-1-37 0,5 2-78 0,3-2-90 16,3 3-122-16,0 0-146 0,-1 1-187 0,0 3-146 16,-8 0-222-16,4 0-735 0,-4 2-597 0</inkml:trace>
  <inkml:trace contextRef="#ctx0" brushRef="#br0" timeOffset="42748.67">18360 6940 1081 0,'0'0'829'0,"-5"7"-110"0,5-7-151 16,0 0-57-16,24-1-98 0,-9 0-90 0,4-3-68 16,4 2-49-16,0-2-58 0,4 2-95 0,1-2-99 15,3 0-127-15,4 1-160 0,-2-1-152 0,-1 2-319 16,2-2-512-16,-5 1-449 0</inkml:trace>
  <inkml:trace contextRef="#ctx0" brushRef="#br0" timeOffset="43657.12">19491 6079 221 0,'7'-22'636'0,"-3"3"57"0,0 1-31 0,-1 3-99 0,0 5-91 0,-3 10-21 0,2-17-88 16,-2 17-58-16,0 0-70 0,0-14-48 0,0 14-52 15,0 0-27-15,-11 2-26 0,3 7 9 0,-4 5 33 16,-4 6 38-16,-4 9-17 0,-1 6 58 0,-4 8 37 16,-1 8 5-16,-2 6-8 0,-1 7 22 0,-1 5-15 15,1 5-13-15,4 3 1 0,0 4 17 0,3 2-28 16,2 6-25-16,4 1-28 0,2 0-29 0,5 3-23 16,3-5-18-16,3-3-15 0,4-3-50 0,4-4 32 15,2-2 163-15,5-3-212 0,4-4-4 0,5-2 0 16,3-7-2-16,3-4-16 0,4-4-75 0,4-8-123 15,2-4-149-15,2-6-82 0,3-6-109 0,1-4-50 0,-1-5-124 16,-1-6-221-16,-4-8-1210 0,-4-5-816 0</inkml:trace>
  <inkml:trace contextRef="#ctx0" brushRef="#br0" timeOffset="44557.67">19559 7109 370 0,'0'-25'743'0,"0"5"-11"0,3 3-87 0,0 3-138 0,3 1-74 0,2 5-71 0,3 0-66 0,3 4-68 0,0 2-34 15,5 3-40-15,-1 4-22 0,2 4-3 16,1 4-30-16,-1 3-22 0,1 5-3 0,2 1-18 15,-3 4 0-15,1 1-11 0,-1 0 1 0,-1 2-8 0,-1-1 1 16,-1 1 2-16,-1-2-6 0,-3 1-16 0,0-3 7 16,-4-3-11-16,0-1-2 0,-2-3 0 0,-2-3-1 15,-1-1-1-15,0-3-6 0,-4-11 9 0,5 15 3 16,-5-15 28-16,4 10 53 0,-4-10 24 0,0 0-25 16,16-8-17-16,-8-2-20 0,1-2-15 0,2-6-15 15,0-1-1-15,0-3-14 0,2-3-2 0,-2-4 8 16,2-4-20-16,-2-1 12 0,-1-3-18 0,0-1 6 0,-1 1-10 15,0-2 4-15,-2 0-21 0,1 0 29 16,-2 2-2-16,-2 0-2 0,1-1 2 0,-2 3-5 0,0-1 1 16,-2 1-1-16,1-1 0 0,-1 0 5 0,2 0-8 15,-2 0 7-15,1 1-12 0,-1-2 12 0,2 5-4 16,0 2 3-16,-2 1 0 0,1 4-6 0,-1 3 9 16,0 3 0-16,0 2 1 0,0 4-3 0,0 0 1 15,-1 13 5-15,3-16-2 0,-3 16-4 0,0 0-11 16,0-12 4-16,0 12-3 0,0 0 1 0,0 0 7 15,0 0-43-15,0 0 33 0,0 0 2 0,12-3 9 16,-3 6 3-16,6 1 15 0,9 2 6 0,6 1-5 16,7 2 8-16,10 0-16 0,5 0 13 0,8 1-15 0,7 0 4 15,5 1-4-15,6 0-1 0,3 0 3 0,3 1 0 16,1-4-14-16,0 2 14 0,2-3-7 0,2 0-1 16,1 0 0-16,3-1 0 0,2-1 1 0,0 2-4 15,-1-1 0-15,-3-1 7 0,-1 4-13 0,-2-5 13 16,-4 0-11-16,-3 2 10 0,-3-2-1 0,-5 1-11 15,-5-3 10-15,-5-1-4 0,-7 1-3 0,-5-2 5 16,-6 0-28-16,-8-2-66 0,-6 0-70 0,-6-1-73 16,-5-1-128-16,-5-1-128 0,-5 1-142 0,-10 4-207 15,5-12-575-15,-5 12-495 0</inkml:trace>
  <inkml:trace contextRef="#ctx0" brushRef="#br0" timeOffset="45249.19">20641 6914 185 0,'5'-17'653'0,"-5"17"62"0,4-13-66 0,-4 13-133 0,0 0-121 0,0 0-39 0,0 0-62 16,0 0-29-16,-14-1-23 0,5 8 18 0,-2 3-18 16,0 2-11-16,0 1-21 0,-1 1-23 0,3 3-7 15,-1 1-18-15,2-2-28 0,3 4-28 0,1-2-4 16,2 1-37-16,2-1 9 0,3 0-32 0,3-2 6 15,2-2-11-15,2-1 9 0,3-3-52 0,4 0 37 16,3-4-32-16,2-1-30 0,1-3-34 0,2-2-2 16,1-2-10-16,-4-1 6 0,3-2 12 0,-3-2 12 15,0-2 6-15,-4-2 17 0,0-1-2 0,-3 0 26 16,-3-1 38-16,-1 0 59 0,-3 1 31 0,-3 2 42 0,1 0 26 16,-6 10 37-16,4-18 29 0,-4 18 0 0,2-10-7 15,-2 10-39-15,0 0-49 0,0 0-46 0,0 0-16 16,0 0 26-16,-17 8 25 0,6 5 16 0,-2 3 18 15,-1 2 29-15,0 1-2 0,-2 4-10 0,1 1-22 16,0-1-31-16,1 1-22 0,0 0-25 0,2 1-18 16,0-1-12-16,1 2-12 0,3-3-13 0,1-1-14 15,0-1-11-15,3-2-80 0,1-1-134 0,2 0-121 0,0-3-99 16,3-1 63-16,1-2-310 0,1-1-90 16,2-2-65-16,-6-9-82 0,14 7-236 0,-14-7-842 15,21-1-734-15</inkml:trace>
  <inkml:trace contextRef="#ctx0" brushRef="#br0" timeOffset="45574.56">20953 6778 554 0,'0'0'729'0,"0"-21"43"0,0 21-111 0,1-12-100 0,-1 12-52 0,0 0-94 0,2-11-90 16,-2 11-60-16,0 0-65 0,0 0-74 0,0 0 14 0,7 7-13 16,-7-7-10-16,8 21-2 0,-3-8-16 15,1 2 4-15,2 1-14 0,0-1 0 0,0-1-1 0,0-1 11 16,1-1 15-16,-2-4 24 0,-1 1 29 0,-6-9 41 16,11 9 38-16,-11-9 32 0,12 4 46 0,-12-4-27 15,15-4-44-15,-5 1-50 0,3-5-39 0,-1 0-29 16,3-1-25-16,-1-3-61 0,1 0 28 0,1 0 140 15,1 0-202-15,0-1-8 0,0 2-11 0,-1-1 1 0,0 2-58 16,2 0-114-16,-2 3-94 0,2-1-115 16,0 3-92-16,1 0-62 0,0 4-44 0,-2 2-61 15,0 2-53-15,-2 1-55 0,0 1 44 0,-2 4-869 0,-4 0-560 16</inkml:trace>
  <inkml:trace contextRef="#ctx0" brushRef="#br0" timeOffset="45760.76">21341 7079 243 0,'-8'12'633'0,"8"-12"11"0,-5 10-13 15,5-10-80-15,0 0-66 0,0 0-11 0,7 9-57 0,-7-9-52 16,17 2-53-16,-3-2-74 0,4 0-28 16,2-2-58-16,4 1-18 0,1-1-40 0,1 1-49 15,1-2-106-15,0 2-115 0,-2-3-127 0,-2 0-100 0,-2 0-87 16,-1 0-139-16,-3-1-181 0,-4-2-334 15,-4 1-284-15</inkml:trace>
  <inkml:trace contextRef="#ctx0" brushRef="#br0" timeOffset="45984.24">21559 6953 557 0,'-13'-14'841'16,"1"2"17"-16,1 2-110 0,4 3-25 0,7 7-75 16,-13-10-101-16,13 10-92 0,-7-8-91 0,7 8-69 15,0 0-34-15,0 0 35 0,-12 9 35 0,7 0 29 16,0 3 19-16,1 4-20 0,0 2-31 0,1 1-40 15,-1 3-48-15,2 2-41 0,1 1-31 0,-1 0-43 0,2 1-2 16,-1 1-46-16,0 0-2 0,1-1-26 0,0-2-67 16,0-1-88-16,0 0-99 0,0-3-101 15,0-1-102-15,0-2-110 0,2-2-91 0,-2-2-62 0,2-3-105 16,-2-10 77-16,5 16-468 0,-5-16-538 0,11 7-617 16</inkml:trace>
  <inkml:trace contextRef="#ctx0" brushRef="#br0" timeOffset="46294.67">21893 7056 324 0,'2'-20'766'16,"0"4"76"-16,-2 3-66 0,0 13-93 0,0-19-35 16,0 19-103-16,-2-13-87 0,2 13-84 0,0 0-84 15,-4-10-54-15,4 10-13 0,-9 6-5 0,2 0-18 16,-1 1-13-16,-1 6-15 0,0 1-16 0,2 3-18 15,0 1-24-15,1 4-6 0,1 1-12 0,0 1-19 16,3 2-16-16,2-3-13 0,1-1-4 0,3-1-6 16,0-2-7-16,1-2-2 0,2-2-8 0,1-3 2 15,2-2 2-15,-1-1 2 0,1-4-3 0,2-3 0 16,-12-2 1-16,22-1 0 0,-11-3-3 0,-1-1-3 16,-2-2-67-16,0-4 73 0,-1 0-4 0,-3-4-6 0,-1 0 0 15,-3-1-5-15,0-1 3 0,-2 0-14 0,-2-1-2 16,-2 0 7-16,-2-1-15 0,0 3-16 15,-1-4-55-15,1 4-92 0,-1 0-112 0,0 1-72 0,1 2-91 16,-1 0-156-16,4 1-149 0,-1 2-228 0,6 10-818 16,-6-14-656-16</inkml:trace>
  <inkml:trace contextRef="#ctx0" brushRef="#br0" timeOffset="46511.18">22144 7138 988 0,'0'0'1106'15,"0"0"-153"-15,0 0-105 0,0 0-161 0,22-3-139 16,-10-1-121-16,5 0-80 0,1-1-73 0,4 0-62 16,0 0-43-16,-3 0-28 0,6-1-68 0,0 1-105 15,-1 2-76-15,-2-4-105 0,-1 6-93 0,-1-5-131 16,-3 2-112-16,-3 0 79 0,-3 0-373 0,2-3-700 15,-13 7-545-15</inkml:trace>
  <inkml:trace contextRef="#ctx0" brushRef="#br0" timeOffset="46840.05">22226 6964 460 0,'0'0'899'16,"0"0"-27"-16,0 0-162 0,0 0-94 0,0 0-65 0,9 4-71 15,-9-4-9-15,7 6-29 0,-7-6-22 0,7 14-9 16,-2-5-5-16,-3 3-44 0,1 3-24 15,-1 2 9-15,0 2-39 0,-1 3-25 0,-1 0-66 0,-1 2-28 16,0-1-49-16,-1 0-12 0,0-1-38 0,0 0-17 16,-2 1-7-16,1-1-43 0,1-2-88 0,1-2-81 15,0-2-108-15,2-1-92 0,0-2-80 0,1-4-72 16,5-1-39-16,-1 0-148 0,3-6-156 0,-9-2-145 16,26 2-845-16,-12-5-672 0</inkml:trace>
  <inkml:trace contextRef="#ctx0" brushRef="#br0" timeOffset="47108.07">22757 7068 413 0,'-7'-5'794'16,"7"5"-33"-16,0 0-147 0,-10-5-113 0,10 5-14 15,-11 7-9-15,3-1-28 0,1 1 4 0,-3 3-28 16,0 0-35-16,0 3-11 0,-1 1-12 0,1 1-21 0,1 1-30 15,-1-1 2-15,2 2-18 0,0-2-16 16,2 2-46-16,0-2-10 0,2-1-32 0,2-2 2 16,1-1-34-16,1-11-5 0,2 21-30 0,-2-21-3 0,11 14-35 15,-1-8-5-15,4-2-19 0,4-3-16 0,4-1-11 16,3 0-58-16,2-1-124 0,1-3-122 0,0 0-119 16,2-3-139-16,-1-1-114 0,-1-1-98 0,-3 2-78 15,-1-4 11-15,-2 0-1444 0,-3-2-897 0</inkml:trace>
  <inkml:trace contextRef="#ctx0" brushRef="#br0" timeOffset="47440.67">23188 7017 447 0,'0'0'825'0,"0"0"5"15,0 0-140-15,0 0-80 0,0 0-15 0,0 0-67 16,0 0-14-16,13-1-42 0,-13 1-15 0,0 0-33 16,0 0-29-16,0 0-41 0,0 0-29 0,0 0-20 15,0 0-41-15,0 0-28 0,0 0-29 0,0 0-32 16,0 0-28-16,0 0-9 0,0 0-42 0,0 0 1 0,0 0-46 16,0 0 23-16,0 0-33 0,0 0 9 0,0 0-20 15,0 0 6-15,0 0-29 0,0 0 16 0,0 0-25 16,0 0 9-16,0 0-63 0,0 0-64 0,0 0-71 15,0 0-92-15,0 0-136 0,0 0-137 0,0 0-121 16,0 0-116-16,-12-3 48 0,12 3-1512 0,-17 1-910 16</inkml:trace>
  <inkml:trace contextRef="#ctx0" brushRef="#br0" timeOffset="47794.18">23159 6972 881 0,'0'0'850'0,"5"-14"-20"0,-5 14-97 16,4-11-15-16,-4 11-86 0,6-7-54 0,-6 7-51 0,0 0-45 16,7-6-36-16,-7 6-58 0,0 0-56 15,0 0-33-15,0 0-66 0,0 0-38 0,7 6-8 0,-7-6 27 16,4 23 15-16,-2-5-5 0,-1 2-1 0,0 3-46 16,-1 3 2-16,0 2-38 0,-1 1 2 0,1 2-33 15,-1-3-9-15,-1 1-27 0,1 0-2 0,0-2-25 16,0 0-5-16,1-2-8 0,0-1-1 0,1-2-24 15,0-3-106-15,-1 1-115 0,1-5-144 0,-1-1-136 16,0-14-148-16,2 19-132 0,-2-19-91 0,-2 15-49 16,2-15-169-16,0 0-921 0,-14-2-750 0</inkml:trace>
  <inkml:trace contextRef="#ctx0" brushRef="#br0" timeOffset="48091.84">22849 6895 679 0,'0'0'861'0,"-5"-14"-62"16,5 14-178-16,0 0-93 0,-7-10-74 0,7 10-55 16,-14 2 3-16,4 4 19 0,-3 1-6 0,-2 7-10 15,0 1-29-15,0 3-4 0,-2 5-5 0,2 3-7 16,0 5 31-16,0 2-33 0,-1 3-15 0,2 0-41 15,0 3-15-15,1-2-61 0,2 1-23 0,-4-3-42 0,7 1-31 16,1-3-26-16,1-1-16 0,2-1-12 0,3-2-16 16,1-3-12-16,2-2-61 0,4-1-12 0,-1-3-162 15,3-1-63-15,3-2-210 0,4-4-115 0,2-2 3 16,3-2-385-16,4-2-58 0,2-2-280 0,4-1-687 16,-1-3-739-16</inkml:trace>
  <inkml:trace contextRef="#ctx0" brushRef="#br0" timeOffset="48355.12">23463 6930 936 0,'4'-9'919'16,"-4"9"-139"-16,9-7-166 0,-9 7-45 0,17 3-115 15,-6 5-71-15,4 2-47 0,-2 6-10 0,5 0-21 16,-4 5 13-16,2 4-6 0,-2 3-20 0,2 3-12 15,-2 4-15-15,0-1-4 0,-1 3-14 0,-2-2-18 16,-1-1-29-16,-3 2-27 0,-3-1-20 0,-2-2-24 16,-3-2-22-16,-2-2-10 0,-2-1-19 0,-1-2-49 15,-4-1 37-15,-2-1-28 0,-2-3 13 0,-1-2-44 16,-2-2 36-16,-1-2-164 0,0-2-72 0,2-3-177 0,-1-4-140 16,2-2-96-16,-1-3-162 0,3-5-207 15,3-3-1233-15,-1 0-854 0</inkml:trace>
  <inkml:trace contextRef="#ctx0" brushRef="#br0" timeOffset="48639.83">23682 6914 1168 0,'4'-8'866'15,"-4"8"-164"-15,9-5-139 0,-9 5-37 0,15 11-88 0,-11 0-35 16,9 5-51-16,-1 1-41 0,-3 3-35 15,0 2-38-15,1 2-28 0,1 3-31 0,-2-2-3 16,1-2-24-16,0 1-19 0,-1-3-8 0,1-2-1 0,-3-2 4 16,-1-6 25-16,-1-1 53 0,-5-10 134 0,9 14 121 15,-9-14 11-15,0 0-74 0,14-6-70 0,-6-5-77 16,2-2-43-16,0-4-53 0,1-3-10 0,2 0-47 16,-2-2-13-16,3 1-25 0,1-2-9 0,-1 1-21 15,1 0-15-15,0 2-52 0,0-1-110 0,-1 2-79 16,0 2-156-16,-1 1-139 0,1 2-147 0,-3 1-169 15,-1 2-83-15,0 1-113 0,-2 0-1270 0,-2 4-965 16</inkml:trace>
  <inkml:trace contextRef="#ctx0" brushRef="#br0" timeOffset="48923.04">24207 6042 755 0,'5'-12'863'16,"-5"12"-105"-16,0 0-150 0,21 12-53 0,-14 9-48 16,3 9-50-16,3 10-49 0,-2 5-35 0,4 9-38 15,0 6-8-15,1 5-43 0,1 4-12 0,0 2-29 0,-1 4-19 16,-1 5 135-16,-3 1-172 0,-1 1-14 0,-4 2-10 16,-5-4-32-16,-3 0-14 0,-4-3-29 15,-5-4-12-15,-6-1-9 0,-6-4-8 0,-3-2 160 0,-5 0-207 16,-4-4 8-16,-2-2-4 0,-2-3-3 0,-3-2-1 15,0-3 6-15,0-5-46 0,0-3-107 0,1-3-108 16,3-5 52-16,3-5-341 0,0-3-61 0,4-4-96 16,6-4-105-16,2-5-204 0,7-3-824 0,4-2-668 15</inkml:trace>
  <inkml:trace contextRef="#ctx0" brushRef="#br0" timeOffset="49408.72">24914 5967 429 0,'0'0'798'0,"6"-17"-40"0,-6 17-161 16,5-7-125-16,-5 7-64 0,0 0-66 0,2 16-66 15,-1-4-47-15,-1 3-30 0,1 3-21 0,-1 5 180 16,0 2-234-16,0 1 8 0,3 2-11 0,-1 1 6 16,-2 1 0-16,3 0 13 0,1 0-2 0,0-1 11 15,1 1 33-15,3-4 16 0,0-3 18 0,0-2 41 16,-2-7 62-16,2-1 109 0,3-3 99 0,-2-3-4 15,7-6-40-15,0-4-61 0,8-4-70 0,1-4-15 16,3-4-31-16,4-3-50 0,2-4-17 0,4-1-85 16,0-2-34-16,2-1-18 0,2-1-26 0,2 1-12 15,2 1-16-15,0 0-23 0,2 2 1 0,0 3-5 0,2 2-25 16,-2 3-91-16,-1 2-58 0,0 3-69 0,-6 2-105 16,-1 4-56-16,-3 2-72 0,0 2-51 0,-7 1-90 15,-5 3-33-15,-2 3 152 0,-6 2-264 0,-5 4 25 16,-5 1-54-16,-5 4-82 0,-8-2-1118 0,-3 3-733 15</inkml:trace>
  <inkml:trace contextRef="#ctx0" brushRef="#br0" timeOffset="50205.16">18252 9568 1174 0,'0'0'1019'0,"-12"3"-157"0,12-3-47 0,0 0-127 0,0 0-46 0,0 0 69 16,0 0-215-16,0 0-23 0,0 0-59 0,12-2 21 15,2-4-30-15,7 1-69 0,7-3-68 0,4 1-59 16,3-2-48-16,8 3-37 0,-3-3-139 0,0 2-176 16,-1 0-200-16,0 1-120 0,-2 0-152 0,-3 3-95 15,-4 2-148-15,-7 1-274 0,-3 1-691 0,-6 3-691 16</inkml:trace>
  <inkml:trace contextRef="#ctx0" brushRef="#br0" timeOffset="50325.17">18448 9755 1067 0,'-12'11'1186'0,"2"-3"-210"16,2-1-61-16,8-7-190 0,-5 8-155 0,5-8-122 0,0 0-100 16,24-2-154-16,-7-1-147 0,6-2-101 0,4-2 21 15,4-2-371-15,5-1-203 0,2-3-321 0,3-2-874 16,2-3-662-16</inkml:trace>
  <inkml:trace contextRef="#ctx0" brushRef="#br0" timeOffset="50983.76">25715 6279 39 0,'3'-9'438'0,"-3"9"139"0,4-16-70 0,-4 16-87 0,-9-11-64 0,-5 7-91 0,-6 0-25 16,-7 2-65-16,-8 0-15 0,-13 2-38 0,-10 4 12 16,-14 3-53-16,-13 3-53 0,-12 3-184 0,-10 4-172 15,-8 3-297-15,-11 0-412 0,-6 3-175 0</inkml:trace>
  <inkml:trace contextRef="#ctx0" brushRef="#br0" timeOffset="51606.67">21441 6144 536 0,'3'-13'730'0,"-3"13"-48"0,-9-18-152 0,-4 15-85 0,-8 4-54 0,-7 4-21 0,-7 3-32 0,-11 6-26 16,-6 3-12-16,-10 4-8 0,-9 5-27 0,-9 5-19 0,-9 6-32 15,-8 7-29-15,-7 3-38 0,-8 8-33 0,-11 4-11 16,-9 6-29-16,-4 6-85 0,-2 9-138 0,-1 4-226 16,-2 5-80-16,4 3-630 0,2-2-616 0,5-2-613 15</inkml:trace>
  <inkml:trace contextRef="#ctx0" brushRef="#br0" timeOffset="53000.14">19643 9326 188 0,'8'-25'633'0,"-1"3"85"0,0 3 7 0,-1 1-75 0,-1 3-18 0,0 3-45 0,0 4-43 0,-5 8-104 0,5-14-38 0,-5 14-121 15,0 0-14-15,0 0-29 0,0 0 67 0,10 10 65 16,-8 4 0-16,0 2 99 0,0 7-23 0,-1 2-18 16,-1 2-26-16,-1 4-28 0,-2 2-40 0,-1 1-31 15,0 0-37-15,-3 1-84 0,0 0 22 0,0-2-86 0,0 0 24 16,-2-1-72-16,2 0 16 0,0-1-49 16,1-2-12-16,1-1-101 0,0-1-172 0,2-1-174 15,1-1-168-15,2-2-132 0,0-2-140 0,3-2-173 0,0-3-7 16,4-5-298-16,-3-2-646 0,-4-9-743 0</inkml:trace>
  <inkml:trace contextRef="#ctx0" brushRef="#br0" timeOffset="53356.19">20085 9417 811 0,'8'-12'808'0,"-8"12"-93"15,0 0-155-15,0 0-51 0,0 0-28 0,0 0-29 0,-11 17-26 16,4-4-20-16,-2 1-22 0,-2 3-24 0,1 2-24 16,0 2-13-16,-1 1-30 0,3 2-27 0,-1 2-35 15,1-1-7-15,3 2-32 0,1 0-69 0,3 0 14 16,2-1-59-16,3-1 21 0,2-2-49 0,3-1 28 16,2-3-56-16,2-3 3 0,2-2-1 0,0-1 0 15,1-5-1-15,-1 0-1 0,0-4 3 0,-2-1-5 16,-13-3 1-16,22 0 6 0,-22 0 6 0,18-5 52 15,-18 5 70-15,7-12-22 0,-7 12 67 0,0-15-53 16,-4 7 33-16,-3-2-76 0,-3 0 28 0,-3-1-67 16,-2 2 37-16,-4-2-73 0,-2 2 40 0,-1 0-21 0,-3 1-8 15,0 2-22-15,-1-1-97 0,0 1-109 0,1-1-95 16,2 3-122-16,5 0-17 0,2 0 93 16,5 2-309-16,11 2-121 0,-13-3-112 0,13 3-189 0,0 0-1001 15,7-6-775-15</inkml:trace>
  <inkml:trace contextRef="#ctx0" brushRef="#br0" timeOffset="53591.24">20385 9682 1592 0,'0'0'1024'0,"-11"-3"-104"0,11 3-144 0,0 0-114 0,0 0-185 16,5-10-45-16,5 5-141 0,5 1-19 0,3 0-98 16,3-1 13-16,3 0-93 0,2 1-28 0,1 1 22 15,3-1-332-15,0 1-122 0,0 0-152 0,-2-1-138 16,-1 1-185-16,-4-1-147 0,-3-1-401 0,-4 0-480 16</inkml:trace>
  <inkml:trace contextRef="#ctx0" brushRef="#br0" timeOffset="53793.97">20677 9521 1128 0,'-7'-11'1128'16,"1"0"-111"-16,1 2-9 0,5 9-140 0,-7-10-117 16,7 10-92-16,0 0-88 0,-8-9-48 0,8 9-34 15,0 0-15-15,-6 7 26 0,6-7 8 0,-5 22 11 16,1-7-71-16,1 3 27 0,0 3-120 0,0 0 9 16,-1 3-86-16,1 1-50 0,1 1-44 0,1-1-38 15,0 0-27-15,0 1-24 0,1-1-19 0,0-1-78 16,0-1 42-16,1-3-284 0,0 2-129 0,0-2-132 15,-2-2-64-15,1-4-188 0,0-2-103 0,2-2-120 16,-2-10-167-16,3 16 28 0,-3-16-282 0,11 3-625 16,-11-3-758-16</inkml:trace>
  <inkml:trace contextRef="#ctx0" brushRef="#br0" timeOffset="54122.16">21166 9547 960 0,'8'-15'1165'0,"-4"4"28"0,-1 1-203 16,-3 10-174-16,4-12-148 0,-4 12-112 0,0 0-65 16,0 0-10-16,0 0 52 0,-16 8-27 0,9 0-55 15,0 3-59-15,0 2-28 0,0 2-43 0,2 0-43 16,2 2-56-16,1 0-43 0,2 0-74 0,1 0 24 16,3-3-67-16,0 0 48 0,3-1-99 0,1-2 65 0,0-3-48 15,3 1 37-15,2-4-47 0,3-1 40 0,0-2-53 16,2-2 42-16,-2-2-45 0,-1-1 43 0,-2-1-31 15,-3-3 34-15,-1-1-43 0,-2-3 30 0,-3-2-45 16,-3 0 62-16,-3-3-41 0,-2 0 51 0,-2-1-47 16,-5-2 41-16,0 0-42 0,-1 2 39 0,-4 1-52 15,0 1 44-15,1 1-52 0,2 3 29 0,0 2-44 16,3 1-23-16,2 1-126 0,8 7-174 0,-13-5-164 0,13 5-219 16,0 0-131-16,0 0-36 0,0 0-32 15,-8 5 7-15,8-5 75 0,7 11-1371 0,-7-11-861 16</inkml:trace>
  <inkml:trace contextRef="#ctx0" brushRef="#br0" timeOffset="54250.69">21382 9574 739 0,'21'-7'660'0,"3"0"-42"16,5 0-135-16,2-1-93 0,3 1-86 0,3 0-50 15,1 0-150-15,-1 1-145 0,1-1-138 0,-3 1-121 16,-2 0-162-16,0-1-620 0,-4 1-222 0</inkml:trace>
  <inkml:trace contextRef="#ctx0" brushRef="#br0" timeOffset="54498.9">21773 9390 775 0,'-12'-11'912'0,"12"11"-19"15,-9-7-98-15,9 7-15 0,0 0-82 0,-7-5-74 16,7 5-51-16,0 0-58 0,0 0 1 0,-8 7 94 15,8-7 97-15,-5 20-19 0,2-6-59 0,-1 3-103 16,1 0-9-16,0 3-124 0,0 0-19 0,0 1-126 16,1 0-2-16,0 0-75 0,0 1 20 0,2-1-92 0,-1 1-10 15,1-3-204-15,4 0-118 0,-3-2-190 16,1-1-142-16,-1 0-160 0,3-3 17 0,-1-3-374 0,1-1-177 16,-4-9-54-16,16 7-1114 0,-16-7-1108 0</inkml:trace>
  <inkml:trace contextRef="#ctx0" brushRef="#br0" timeOffset="54656.43">22073 9408 1558 0,'6'-12'1451'0,"0"4"-308"0,-1-1-219 0,-5 9-185 16,0 0-59-16,0 0 49 0,5 9 101 0,-7 1-60 0,1 4-15 16,-2 4-127-16,-1 0-37 0,1 2-147 0,2 5-28 15,1 1-121-15,0 0 5 0,0 3-111 16,3-1-42-16,1 1-51 0,-1 0-193 0,1-3-197 0,1 1-257 15,-5 2-151-15,2-4-249 0,-2 0-319 0,-2-2-334 16,-3-1-1159-16,-1-2-1506 0</inkml:trace>
  <inkml:trace contextRef="#ctx0" brushRef="#br0" timeOffset="55309.9">22900 9486 850 0,'0'0'1064'0,"-12"4"-82"0,12-4-71 0,0 0-153 0,0 0-154 15,12-7-128-15,3 2-90 0,4-2-81 0,4 0 69 0,5-1-203 16,4 0-37-16,7 0-34 0,2 1-25 15,3 0-37-15,2 0-151 0,0 2-137 0,-2 1-147 16,-3 2-177-16,-4 0-121 0,-5 1 20 0,-5-1-1159 0,-6 2-672 16</inkml:trace>
  <inkml:trace contextRef="#ctx0" brushRef="#br0" timeOffset="55449.71">23141 9634 507 0,'-12'8'617'0,"2"0"-52"0,3-2-70 0,7-6-58 15,-7 7-66-15,7-7-45 0,0 0-50 0,14 4-41 16,-1-4-84-16,6-2-117 0,3 0-150 0,5-1-144 0,4-1-182 16,1-2-232-16,2-1-392 0,1-2-206 15</inkml:trace>
  <inkml:trace contextRef="#ctx0" brushRef="#br0" timeOffset="55640.41">23938 9206 1159 0,'8'-8'1173'0,"-3"0"-175"16,-5 8-166-16,8-4-116 0,-8 4-53 0,3 13 72 16,-3 1 126-16,-1 4-106 0,-1 4 1 0,0 4-79 15,0 2 26-15,0 2-118 0,-1 2 0 0,1 0-130 16,-3 2-11-16,2 0-121 0,-1 1-13 0,0-2-105 0,1-1-40 16,0-1-35-16,0 0-47 0,2-4-105 15,0-1-126-15,1-3-122 0,3-2-176 0,-4-4-123 0,2-1-139 16,2-3-76-16,0-2 53 0,4-3-338 0,2-2-157 15,-9-6-86-15,22 2-1078 0,-9-6-1064 0</inkml:trace>
  <inkml:trace contextRef="#ctx0" brushRef="#br0" timeOffset="56011.15">24394 9116 1348 0,'4'-11'1178'0,"0"-1"-264"0,-4 12-82 0,6-12-224 15,-6 12-84-15,0 0-149 0,0 0-35 16,0 0-104-16,7 8-6 0,-7-8-86 0,11 14 14 0,-3-5-76 16,3 0 26-16,1-1-61 0,3 1 33 0,1-2-85 15,2 1-30-15,1-1 88 0,2-2-238 0,1-1-34 16,0-1-23-16,0 0-4 0,1-1 14 0,-1-2 38 16,-3-1 43-16,0-1 26 0,-1-1 26 0,-4 0 46 15,-3 0 75-15,-11 3 78 0,18-5 57 0,-18 5 51 16,0 0-23-16,12-4 38 0,-12 4-71 0,0 0 9 15,0 0-72-15,0 0 87 0,-3 12 28 0,-5-1 109 16,-2 4 243-16,-3 4-161 0,0 3 12 0,-2 3 13 0,0 2-5 16,-3 2-15-16,1 2-41 0,-1 2-71 0,1 0 23 15,4-1-92-15,-3-1 40 0,2 0-95 0,2-1 9 16,0-2-67-16,3 0 31 0,-2-3-73 0,2-1 36 16,2-3-65-16,2-1-13 0,1-3-119 0,0-2-192 15,2-1-138-15,-1-3-272 0,3-11-156 0,-3 15-175 16,3-15-219-16,0 0-104 0,0 0-1120 0,0 0-1162 15</inkml:trace>
  <inkml:trace contextRef="#ctx0" brushRef="#br0" timeOffset="56172.95">24389 9539 1546 0,'0'0'1321'0,"0"-17"-119"0,5 9-217 0,5 2-203 16,7 0-179-16,4-2-105 0,4 3-106 0,3-1-53 15,2 2-98-15,4-1-155 0,4 0-145 0,-3 1-166 16,1 1-161-16,0 1-156 0,-2-1-265 0,-2 3-440 16,-4-1-671-16,-2 1-709 0</inkml:trace>
  <inkml:trace contextRef="#ctx0" brushRef="#br0" timeOffset="59371.7">3076 10738 318 0,'0'0'819'0,"0"0"29"0,2-14-133 0,-2 14-130 0,0 0-62 16,0 0-97-16,0 0 45 0,0 0 85 0,2 20 49 15,-1-3 35-15,-1 5-28 0,0 5 55 0,-1 2-26 16,0 6-44-16,0 2-61 0,-2 3-13 0,0 1-83 16,-3 0-26-16,-2 2-85 0,1-1-45 0,-2 1-48 0,-1-1-44 15,0 1-33-15,-1-3-28 0,0 2 140 0,0-2-212 16,2-1-12-16,-1-2-28 0,2-2-133 0,1-4-142 16,1-3-203-16,2-2-160 0,-2-5-135 0,3-5 66 15,2-3-292-15,1-13-33 0,-2 16 37 0,2-16-102 16,0 0-1216-16,0 0-954 0</inkml:trace>
  <inkml:trace contextRef="#ctx0" brushRef="#br0" timeOffset="59672.75">2730 11033 111 0,'5'-39'501'0,"2"2"99"0,2 3 16 0,4 0-64 0,2 0-59 15,3 4-14-15,2 1 17 0,3 1-15 0,2 4-38 16,2 1-7-16,3 1-66 0,0 3-41 15,3 2-29-15,1 4-18 0,0 2 2 0,2 4-21 0,-1 4-27 16,-1 3-25-16,-2 2-21 0,-1 4-29 0,-6 5-17 16,0 3-22-16,-8 3-7 0,0 3-5 0,-5 4 14 15,-5 1 9-15,-4 3-7 0,-3 0 14 0,-5 3-17 16,-9 1 5-16,0 1-35 0,-3-1 5 0,-2-2 166 16,-2 1-231-16,-2-2 1 0,1-3-13 0,-2-1 0 15,1-4-5-15,0-1 1 0,3-5 1 0,1-2 0 16,5-4-6-16,0-2-22 0,4-1-61 0,10-6-112 0,-18 1-101 15,18-1-96-15,-13-14 87 0,11 4-307 0,1-2-65 16,3-2-14-16,1-3-101 0,4-1-105 0,2-1-190 16,1 0-477-16,1 1-551 0</inkml:trace>
  <inkml:trace contextRef="#ctx0" brushRef="#br0" timeOffset="60089.78">3321 10980 98 0,'13'8'369'0,"0"0"132"0,-1 1-19 0,2 1-9 0,-1 0-41 15,-1 1-51-15,0-1-18 0,0 0 17 16,1-1-13-16,-2 0-17 0,0-2-18 0,2-2-13 16,-2 1-11-16,1-2 2 0,2-3-19 0,-1-2-37 0,3-1-12 15,-1-1-55-15,1-5-28 0,-1 0-46 0,2-2-2 16,-2-6-32-16,1 5 0 0,-3-5-31 0,0-2 0 16,-4 0-12-16,0-2 2 0,-2 0-24 0,-3-2 20 15,-1 1-10-15,-3-2-1 0,-1 1 16 0,-2 1-2 16,-2 0-8-16,-1 1 4 0,0-1 4 0,-2 2 21 15,2 1 20-15,-2 1 12 0,3 1 9 0,1 2-6 16,1 1-8-16,0 3-11 0,3 10-5 0,-2-16-22 16,2 16-14-16,4-13-15 0,-4 13-7 0,16-9-8 15,-3 7 3-15,2-1-10 0,3 2-1 0,3 1 0 16,-1 1 2-16,1 2 0 0,1 0 2 0,-2 2-2 0,-1 2 11 16,0 1 1-16,-4 2-3 0,1 2 18 0,-4 0 26 15,-2 3 31-15,0 2 38 0,-3 1 33 0,-3 1 37 16,-1 2-4-16,-2 1 12 0,-3 2-22 0,-1 1 5 15,-2 0-43-15,-4 0-8 0,1 1-37 0,-1-1-4 16,-1-1-31-16,0-1 2 0,1 1-26 0,1-4 5 16,2-2-102-16,0-1-108 0,3-4-124 0,2-1-78 15,1-12-74-15,5 16-50 0,-5-16-91 0,18 4-97 16,-7-5-81-16,5-2-92 0,-1-6-169 0,5 0-750 0,-1-2-647 16</inkml:trace>
  <inkml:trace contextRef="#ctx0" brushRef="#br0" timeOffset="60405.9">4143 10746 271 0,'0'-20'803'0,"0"4"97"0,-2 2-88 0,1 2-63 0,1 12-48 0,-2-17-96 15,2 17-97-15,0 0-103 0,-4-13-69 0,4 13 116 16,-8 7-149-16,3 0-1 0,-1 4-12 0,-2 3 45 16,1 4-22-16,1 2-34 0,-1 3-31 0,3 2-19 15,-3 1-42-15,4 2-25 0,1 0-48 0,1 0-3 16,2-1-34-16,2-1-3 0,1-3-25 0,3-2 6 0,0-2-24 15,2-2 15-15,4-3-10 0,0-4 12 0,3-2-24 16,0-4 21-16,2-4-24 0,0-1 11 0,0-3-12 16,-1-3 5-16,-1-3-13 0,0-2 18 0,-2-2-20 15,-3 0 17-15,-1-3-23 0,-4-1 15 0,-2-1-14 16,-2-3 13-16,-6 0-20 0,1-1 2 0,-4 5 0 16,-1-3-2-16,-2 0-6 0,-3 2 1 0,-1-1 0 15,-4 2-1-15,2 2-34 0,-2 0-82 0,2 1-81 16,1 3-93-16,1 1-97 0,2 2 62 0,4 1-308 15,1 1-76-15,7 7-25 0,-8-10-78 0,8 10-98 16,0 0-208-16,9-10-380 0,-9 10-532 0</inkml:trace>
  <inkml:trace contextRef="#ctx0" brushRef="#br0" timeOffset="60797.5">4430 10629 658 0,'0'0'768'0,"0"0"-65"0,16-3-149 0,-16 3-109 15,14-1-58-15,-14 1-65 0,17-4-72 0,-6 1-43 16,2 0-47-16,3-1-26 0,0 0-34 0,2-2-15 16,1 2-15-16,1-1-16 0,0-1-8 0,-1 1-15 15,-1 0-1-15,-2 2-4 0,-2 0-10 0,-4 1-4 16,-10 2-10-16,15-2-11 0,-15 2 4 0,0 0 5 0,10 8 30 16,-10-8 58-16,1 19 48 0,-3-5 44 15,1 4 19-15,-1 3 30 0,0 2 17 0,0 4 30 0,2 1-11 16,0 4 7-16,2 1 15 0,2 2 30 0,1 1-7 15,1 0-7-15,2 1-49 0,-1-1 1 0,1 0-32 16,0 0-4-16,-1-2-52 0,-1-2 0 0,-1 0-27 16,-1-1-16-16,-3-3-9 0,0 0 5 0,-2-3-4 15,-2-1-3-15,-2-3 0 0,-1-2 6 0,-3-3-4 16,0-1 12-16,-3-2-34 0,-3-3 66 0,0-3-28 16,-5-1 42-16,1-3-61 0,-3-3 25 0,-2-2-72 15,-3-1 34-15,0-4-55 0,-2-1 29 0,-1 0-68 0,2-1 48 16,1 0 130-16,5-1-274 0,1 2-85 15,3-1-132-15,3 1-151 0,3 2-149 0,-1 0-121 16,8-1-88-16,5 7-88 0,-4-13-30 0,9 6 27 0,3 0-91 16,5-2-186-16,2 2-383 0,4-2-558 0</inkml:trace>
  <inkml:trace contextRef="#ctx0" brushRef="#br0" timeOffset="61045.06">4963 10943 1534 0,'5'-9'1761'0,"-5"9"-130"0,9-11-238 0,-9 11-260 0,5-9-2 0,-5 9-127 0,0 0-14 16,0 0-103-16,2-10 13 0,-2 10-150 0,0 0-128 15,0 0-135-15,0 0-93 0,0 0-78 0,0 0-66 16,0 0-61-16,0 0-83 0,0 0-153 0,0 0-130 15,0 0-240-15,0 0-163 0,0 0-275 0,0 0-271 16,0 0-164-16,0 0-278 0,0 0-145 0,0 0-1227 16,-6-7-1641-16</inkml:trace>
  <inkml:trace contextRef="#ctx0" brushRef="#br0" timeOffset="62057.7">5945 10768 162 0,'0'0'236'0,"0"0"14"0,0 0-26 0,0 0-53 0,0 0-30 0,0 0-32 0,0 0-14 0,0 0-20 16,0 0-17-16,-10 2-16 0,10-2-7 0,0 0-33 16,0 0-43-16,0 0-67 0,0 0-141 0,5 8-271 0,-5-8 22 15</inkml:trace>
  <inkml:trace contextRef="#ctx0" brushRef="#br0" timeOffset="62716.59">6321 10854 343 0,'19'-23'684'0,"-6"0"20"0,-3 2-66 0,-3 0-81 15,-3-1-53-15,-1 1-16 0,-4-1-29 0,-3 2-20 16,-2 1-28-16,-4 3-56 0,-2-1-43 0,-4 3-63 16,0 3-27-16,-5 3-30 0,1 0-21 0,-2 4-22 15,-1 1-20-15,0 3-18 0,1 5-20 0,-2 1-20 16,2 3-53-16,-1 4 43 0,2 3-48 0,0 3 48 0,1 0 148 16,3 4-204-16,0-1 6 0,3 2-7 15,0 1-9-15,5 0 5 0,1 0 3 0,2-1-26 16,2-2 35-16,1-1-9 0,5-3-2 0,1-1-4 0,0-5-11 15,5-1-3-15,0-2-5 0,5-3-39 0,2-4-51 16,3-2-33-16,1-3-15 0,3-2 0 0,0-5-14 16,1 0 13-16,-2-4 14 0,2-2 36 0,-2-1 14 15,-1-1 28-15,0-2 10 0,-1 0 15 0,-3 0 7 16,1 0 7-16,-3 1 19 0,0 1 26 0,-3 0 37 16,0 3 18-16,-1 1 22 0,-1 1 19 0,-3 3 32 15,1 1-12-15,-2 1 53 0,-5 8-59 0,5-10 27 0,-5 10-42 16,0 0-74-16,0 0 27 0,0 0-59 0,0 0 39 15,0 0-45-15,5 13 67 0,-5 0 180 16,1 5-165-16,-1 2 38 0,0 5 17 0,-1 2 12 0,1 4 15 16,-2 3 24-16,-1 2 14 0,1 3 25 0,-4 2-16 15,2 1 12-15,-2 2-7 0,0 0-15 0,-1 1-12 16,-1 0-16-16,-3-2-10 0,2-1-7 0,-1 1-45 16,-1-2 50-16,0-1-47 0,-1-3 43 0,0 0-43 15,1-6 37-15,-1 0-48 0,3-8 44 0,2-3-59 0,0-5 59 16,2-2-5-16,5-13 153 0,-4 16 27 15,4-16 93-15,0 0-123 0,7-10-60 0,4-4-48 16,3-6-37-16,5-3-41 0,2-4-20 0,5-4-21 0,4-2-93 16,3-4-90-16,2 0-35 0,3-5-157 15,1 1-21-15,1 1-115 0,-1 0-103 0,-1 6-73 0,-1 2-115 16,-2 1-141-16,-1 5-150 0,-2 3-194 0,-4 1-39 16,-2 5-1199-16,-5 2-1146 0</inkml:trace>
  <inkml:trace contextRef="#ctx0" brushRef="#br0" timeOffset="63605.37">6819 11175 163 0,'0'0'694'0,"0"0"21"0,-6-10-82 0,6 10-142 0,0 0-97 0,0 0-48 0,0 0-1 16,-9 11 22-16,5 0 1 0,0 1-6 0,1 4-28 15,-3 2-9-15,2 2-22 0,-1 2-72 0,-2 1 34 16,4 2-66-16,-1 3 37 0,-2 0-62 0,2 0 25 16,0 1-50-16,-1-1 30 0,1 0 163 0,-1-1-221 15,0 0-13-15,-3-3-13 0,2 0-7 0,1-1-6 0,-1-4-14 16,2-2-8-16,-2-3-14 0,2-2 0 0,2-2-2 16,2-10 7-16,-5 13 24 0,5-13 37 0,0 0 59 15,-4 9 58-15,4-9-6 0,0 0-38 0,-5-17-43 16,3 5-32-16,1-5-21 0,-1-1-19 0,0-4-14 15,2 0-12-15,0-5-12 0,1 0-55 0,1-1 52 16,1-2-54-16,1-1 57 0,0-1 139 0,1 0-181 16,1 0-2-16,2-1-1 0,1 4-6 0,1-1 1 0,2 4 1 15,0-2 4-15,1 6-4 0,3-1 2 0,-2 4-7 16,2 3 3-16,0 2 0 0,2 2-4 16,1 2 8-16,-1 4-3 0,2 2 19 0,0 2-21 0,0 4-9 15,-1 2 11-15,1 1 16 0,-1 5-16 0,-2 0 2 16,-3 2-2-16,0 2 0 0,-4-1 1 15,-3 0 4-15,-2 1 7 0,-4 0 0 0,-3 0 5 0,-4 1 4 16,-3-1 4-16,-4-1 6 0,-2-1-2 0,-3-2 0 16,-1-2 0-16,-2-2 2 0,-2-1 3 0,1-2-6 15,1-3-8-15,-1-2-60 0,2 0-108 0,0-3-108 16,1 0-124-16,3-3-5 0,0 0-372 0,0-1-130 16,2 0-99-16,2-1-385 0,0 0-491 0,2 2-695 0</inkml:trace>
  <inkml:trace contextRef="#ctx0" brushRef="#br0" timeOffset="64422.23">7639 10892 1075 0,'-12'-4'906'0,"-2"1"-102"0,2-1-82 0,0 2-14 0,12 2-50 0,-19-3-40 0,19 3-30 0,-15-3-23 16,15 3-28-16,0 0 2 0,-12-2-12 0,12 2-56 16,0 0-59-16,0 0-73 0,0 0-62 0,6-7-54 15,3 3-42-15,6-1-36 0,2 1-34 0,5-1-20 16,3 0-29-16,2 0-82 0,1 2-139 0,0 0-126 15,0 2-118-15,-3 1-93 0,-1 1-95 0,-2 2-48 16,-2 1-37-16,-4 3-5 0,-4 3-46 0,-3 1 165 0,-5 3-232 16,-6 3-109-16,-3-1-560 0,-9 2-513 15</inkml:trace>
  <inkml:trace contextRef="#ctx0" brushRef="#br0" timeOffset="64557.7">7574 11160 182 0,'-14'10'571'0,"5"-2"70"0,1-1 40 0,8-7-77 16,-8 9-61-16,8-9-7 0,0 0-51 0,0 0-84 15,12 5-83-15,-12-5-62 0,29-1-55 0,-9 0-41 16,1 0-56-16,4-1-92 0,1 0-114 0,1-1-83 16,0 0-125-16,0 0-116 0,-3-1 22 0,-1 1-513 15,-1 0-434-15,-6-1-465 0</inkml:trace>
  <inkml:trace contextRef="#ctx0" brushRef="#br0" timeOffset="67965.56">8465 11039 519 0,'0'0'717'0,"-15"3"-10"0,15-3-92 0,-12 4-57 0,12-4 2 0,0 0-17 0,0 0-34 0,-11 1-11 0,11-1-24 15,0 0-20-15,0 0-25 0,0 0-34 16,0 0-73-16,15-4-30 0,-5 2-43 0,3-1-49 15,1 0-35-15,3 0-27 0,-1 0-29 0,3 2-17 0,-1-1-20 16,0 0-13-16,1 1-14 0,-2 0-10 0,0 0-7 16,-1-1-10-16,-1 2-22 0,-2 0-109 0,-13 0-102 15,23-1-121-15,-23 1-137 0,21-3-97 0,-21 3-128 16,18-4-102-16,-18 4 80 0,22-6-419 0,-11 4-369 16,0-2-534-16</inkml:trace>
  <inkml:trace contextRef="#ctx0" brushRef="#br0" timeOffset="68338.67">9263 10492 309 0,'4'-20'728'16,"-1"2"35"-16,0 3-69 0,0 1-101 0,0 2-31 16,-2 2-39-16,3 1-42 0,-4 9-9 0,7-13-23 15,-7 13-26-15,4-10-45 0,-4 10-51 0,0 0-64 16,0 0-49-16,0 0-47 0,5-8-29 0,-5 8-28 16,0 0-27-16,0 0-10 0,3 11 43 0,-3-11 35 0,1 19 31 15,0-7-1-15,-1 3-24 0,-1 1-1 0,0 0-8 16,-1 1-4-16,-1 2-10 0,-1 0-55 0,-3-1 39 15,0 1-64-15,2 0 34 0,-1-1-57 0,0 0 36 16,2 0-48-16,-1 0 38 0,0 0-57 0,1-2 41 16,0 0-111-16,2-1-53 0,-1-2-162 0,0 0-71 15,1 0 84-15,1-3-309 0,1-10-104 0,-1 19-44 16,1-19-64-16,4 15-110 0,-4-15-250 0,11 8-351 16,-11-8-531-16</inkml:trace>
  <inkml:trace contextRef="#ctx0" brushRef="#br0" timeOffset="68655">9643 10660 199 0,'5'-10'722'0,"-1"2"63"0,-4 8-50 0,7-13-99 16,-7 13-29-16,0 0-61 0,3-11-77 0,-3 11-90 15,0 0-50-15,0 0-79 0,0 0-3 0,0 0-56 16,-17 0 27-16,10 6-45 0,-4 0 13 0,1 5 15 15,-1 1 40-15,-3 2-46 0,1 2 42 0,-2 2-35 0,-2 3 37 16,-2 1 153-16,-2 3-219 0,-2 4-3 16,-2 1-8-16,-1 0-5 0,-3 4-1 0,1 0-4 0,-4 0 2 15,0 0 1-15,-1 0-3 0,1-1-14 0,0-1-6 16,1-1-9-16,0-1-6 0,2-2-8 0,1-2-18 16,1-1-12-16,3-2-63 0,1-1 43 0,2-4-58 15,2-2 48-15,2 0-55 0,3-2 42 0,0-3-104 16,4-2-78-16,2-1-167 0,0-2-121 0,8-6-188 15,-7 9-112-15,7-9-129 0,0 0-26 0,0 0-130 16,0 0-302-16,0 0-440 0,0 0-639 0</inkml:trace>
  <inkml:trace contextRef="#ctx0" brushRef="#br0" timeOffset="68967.71">9336 11329 765 0,'0'0'991'0,"0"0"20"0,9 4-340 0,-9-4-93 0,4 10-46 15,-4-10-38-15,-3 19 1 0,2-6 15 0,-2 3 0 16,0-2-14-16,-2 4-1 0,1 1 62 0,-1 1-102 15,1 1 4-15,2 0-104 0,-8 0 2 0,1 0-110 16,3 0 4-16,-1 0-85 0,0-1-1 0,2 0-73 16,1-5 27-16,1 2-69 0,-1-1 21 0,2-2-117 15,2-14-80-15,-3 17-168 0,3-17-165 0,-2 11 16 16,2-11-337-16,0 0-118 0,0 0-110 0,0 0-168 16,16-8-1099-16,-8-3-928 0</inkml:trace>
  <inkml:trace contextRef="#ctx0" brushRef="#br0" timeOffset="69355.64">9547 11255 691 0,'0'0'882'0,"0"0"-96"0,0 0-164 16,0 0-74-16,0 0-39 0,0 0-31 0,-4 14-28 15,4-14-52-15,-5 9-69 0,5-9-14 0,0 0-96 16,-3 12 3-16,3-12-88 0,4 9 21 0,-4-9-71 15,12 11 25-15,-3-7-63 0,3 0 39 0,1-1-71 16,4 1-41-16,0-3 104 0,2-1-233 0,0 0-19 16,0 0-2-16,0-1 19 0,-2 1 11 0,0-1 19 15,-3 0 29-15,-14 1 14 0,23 0 17 0,-23 0 8 16,15 2 29-16,-15-2 7 0,9 5 10 0,-9-5 95 0,5 13 45 16,-5-13 32-16,0 19 67 0,-1-5 0 0,-1 3 48 15,-2 2 40-15,0 0 72 0,-3 5 9 0,0 1 88 16,-1 3-49-16,-1-1 26 0,-1 3-71 0,0 1 46 15,0-1-71-15,-1 3 18 0,0-1-99 0,-1-2 18 16,0 0-97-16,1-2 25 0,1 0-89 0,0-3 23 16,2-2-79-16,2-2-19 0,0-1-9 0,0-6-50 15,3-1-97-15,1-3-119 0,2-10-55 0,-3 15-84 16,3-15-111-16,0 0-98 0,0 0 30 0,4 10-365 0,-4-10-163 16,11-11-65-16,-8 3-43 0,3-5-1133 15,-1 1-959-15</inkml:trace>
  <inkml:trace contextRef="#ctx0" brushRef="#br0" timeOffset="69511.28">9540 11697 609 0,'0'0'1174'0,"0"0"-156"0,-13-3-97 0,13 3 25 16,0 0-314-16,0 0 33 0,0 0-242 0,13-4-45 16,-3 1-40-16,5-1-59 0,1 0-21 0,6 0-58 15,4-2-41-15,2 2-60 0,0-1-155 0,3-1-5 16,2 0-373-16,-1 0-123 0,-1 1-215 0,1-2-215 0,0 0-1135 15,-2 0-804-15</inkml:trace>
  <inkml:trace contextRef="#ctx0" brushRef="#br0" timeOffset="70341.23">10652 10730 474 0,'9'-13'698'0,"0"1"-15"0,1 3-85 0,-1-1-63 0,-2 2 3 0,2-1-3 15,-1 3 21-15,-2 0-31 0,-6 6 9 16,11-10 39-16,-11 10-58 0,10-6 6 0,-10 6-36 0,0 0 13 16,8-8-120-16,-8 8-13 0,0 0-117 0,0 0 2 15,0 0-105-15,0 0 14 0,0 0-78 0,0 0 63 16,-5 13-37-16,-1-3 5 0,-3 3 48 0,-1 3-61 16,-3 3 43-16,-5 1-51 0,-1 2 38 0,-4 3-36 15,-3 2-9-15,-1-1-19 0,-3 3 41 0,0-1-55 16,-1 2 32-16,0-3-45 0,2 2 26 0,3-3-47 15,1-1 32-15,4-2-44 0,3-3 34 0,3-1-39 0,2-3 44 16,4-2-48-16,2-2 49 0,1 0-38 0,5 0 52 16,2-1-18-16,7 1 27 0,2 0 29 15,6 3 22-15,3-1-17 0,6 2 3 0,4 2-11 0,4 0-16 16,1 1-20-16,2 1-11 0,2 0 9 0,-2 0-9 16,0 0-42-16,-1-1 55 0,-1 3 164 0,-1-2-198 15,-3 0 178-15,-2 0-211 0,-2-1 19 0,-2-1-4 16,-5-2 3-16,-1-1-1 0,-4-1 7 0,-1-4-2 15,-4 0 0-15,-2-2-1 0,-1-1 10 0,-6-7-5 16,9 8-5-16,-9-8 1 0,0 0-3 0,8 9-1 16,-8-9-4-16,0 0-4 0,0 0-49 0,0 0-100 15,0 0-140-15,0 0-186 0,0 0-134 0,0 0-195 0,0 0-128 16,0 0-1-16,0 0-464 0,0 0-238 0,1-12-785 16,-1 12-1094-16</inkml:trace>
  <inkml:trace contextRef="#ctx0" brushRef="#br0" timeOffset="71356.1">11213 10814 983 0,'11'-10'966'0,"-1"3"-97"0,-3 1-89 0,-7 6-84 0,13-10-55 0,-13 10-135 0,0 0-33 16,8-6-126-16,-8 6-16 0,0 0-110 0,0 0 1 15,0 0-42-15,0 0 92 0,-3 18 205 0,-2-7-188 16,0 2-17-16,0 2-5 0,-1 2-13 0,0 2-29 0,-1 0-17 16,1 1-32-16,1 1-23 0,2 0-24 0,0 0-21 15,1-1-11-15,2 0-27 0,3-1-8 16,1-2-17-16,3-2-2 0,2-2-6 0,3-2-17 0,5-2-69 15,-1-4-94-15,6 0-86 0,3-3-81 0,-1-3-52 16,3 0-32-16,0-3 16 0,0 0 34 0,-2-3 53 16,-3-1 57-16,-2 0 41 0,-2-3 49 0,-4 2 39 15,0-1 26-15,-5-2 33 0,-1 3 45 0,-3-1 68 16,0 1 34-16,-5 9 59 0,4-16 61 0,-4 16 45 16,-2-12-10-16,2 12-3 0,0 0-15 0,-9-8-10 15,9 8 4-15,-10 5 1 0,4 3 22 0,-4 3 61 16,0 3 14-16,1 4-4 0,0 1-41 0,-3 3 59 15,1 1-43-15,0 4 24 0,1-2-52 0,2 1-29 16,0 0-19-16,0-1-34 0,0 1-25 0,2-2-37 0,0-1-25 16,2-1-15-16,0 0-64 0,2-2 39 0,0-1-57 15,1-1-32-15,0-4 7 0,2-1-314 0,-1-1-156 16,0-12-139-16,2 19-40 0,-2-19-139 0,2 11-56 16,-2-11-45-16,0 0-135 0,12 2-30 0,-12-2-234 15,12-9-811-15,-5 3-801 0</inkml:trace>
  <inkml:trace contextRef="#ctx0" brushRef="#br0" timeOffset="71544.74">11661 11257 981 0,'12'-3'986'0,"-12"3"-157"0,0 0-51 0,11 10-17 0,-11-10 3 0,0 14-78 0,0-14 7 0,-3 19-72 0,-1-9 41 15,0 2-103-15,-2-1-30 0,1 1-131 0,-2 0-79 16,2-2-60-16,3 2-54 0,-4-1-35 0,2-1-53 15,1-2-170-15,3-8-209 0,-6 16-204 0,6-16-161 16,0 0-153-16,-2 13-156 0,2-13-62 0,0 0-339 16,13 2-634-16,-13-2-732 0</inkml:trace>
  <inkml:trace contextRef="#ctx0" brushRef="#br0" timeOffset="71922.03">12160 11014 1244 0,'3'-15'1204'15,"-3"4"-138"-15,0 11-64 0,0-19-142 0,0 19-124 16,0-11-101-16,0 11-108 0,0 0-26 0,0 0-80 16,-5-9-74-16,5 9-38 0,-6 6 6 0,-3 4-13 15,2 0-16-15,-2 5-18 0,-1 2-14 0,1 2-24 0,1 2-25 16,-1 4-73-16,0 0 23 0,2 1-62 15,0 2 21-15,3-1-67 0,0 0 39 0,0-2-60 16,3-1-1-16,1-4-8 0,3-1 0 0,1-2-11 0,-1-3 14 16,5-2 3-16,-2-2-1 0,4-4-2 0,1-2-1 15,4-2-3-15,1-4-5 0,3-1-13 0,-4-6-16 16,3 1 3-16,0-3 1 0,-2-2 38 0,-1-2-40 16,0-2 40-16,-5-1-40 0,1-1 41 0,-2-1-46 15,-2 0 32-15,-4-3-48 0,-1 1 50 0,-3 0-67 0,-1 0 30 16,-4-1-28-16,-2 0-20 0,-1 1-50 15,-1-1-49-15,-2 3-66 0,-1 3-88 0,2 1-128 16,-1 1-154-16,2 3-164 0,1 4-203 0,1 2-88 0,8 6-51 16,-13-8-1104-16,13 8-864 0</inkml:trace>
  <inkml:trace contextRef="#ctx0" brushRef="#br0" timeOffset="72156.08">12625 11208 1255 0,'9'12'1334'0,"-9"-12"-269"0,4 10-118 0,-4-10-171 15,1 13 32-15,-1-13-44 0,-3 19 55 0,1-8-48 0,-4 2-75 16,1-1-77-16,-1 2-72 0,-2 0 65 0,2 1-262 16,-1-1-103-16,1 0-11 0,0 1-64 15,0 0 6-15,0 0-82 0,3-1 13 0,-1-2-195 0,2 0-80 16,-1-2-186-16,3-10-162 0,-4 18-185 0,4-18-135 15,0 0-122-15,0 14-180 0,0-14-86 0,0 0-1297 16,0 0-1214-16</inkml:trace>
  <inkml:trace contextRef="#ctx0" brushRef="#br0" timeOffset="72451.75">12843 11083 37 0,'0'0'548'0,"0"0"138"0,0 0-2 15,0 0-69-15,0 0-55 0,-13-2 12 0,13 2-18 16,0 0-15-16,0 0-11 0,0 0 135 0,0 0-178 15,0 0-10-15,0 0-17 0,0 0 26 0,0 0-64 0,0 0-70 16,0 0-74-16,14-2-51 0,-14 2-48 0,22-3-39 16,-5 1-38-16,0 0-150 0,3-1-189 15,2 1-178-15,3-1-185 0,0 0-150 0,0 0-69 0,-1 2-111 16,0-3-296-16,-1 0-609 0,-2 1-675 0</inkml:trace>
  <inkml:trace contextRef="#ctx0" brushRef="#br0" timeOffset="72777.95">13331 10926 857 0,'6'-11'951'16,"-6"11"-57"-16,7-11-88 0,-7 11-55 15,4-10-139-15,-4 10 14 0,8-9 143 0,-8 9-187 0,4-9-2 16,-4 9 35-16,7-8-37 0,-7 8-111 0,0 0 1 15,4-8-111-15,-4 8-18 0,0 0-99 0,0 0-11 16,0 0-83-16,0 0 18 0,0 0-89 0,0 0 9 16,0 0-53-16,0 0 34 0,0 0-10 0,2 16 13 15,-4-3 21-15,-2 2 58 0,2 4-42 0,-1 1 55 16,-3 3-58-16,4 1 34 0,-4 2-63 0,2 0 45 16,-2 0-78-16,1 0 42 0,1 1-68 0,-1-4 5 0,-2 0-5 15,3-1-15-15,-1-1 6 0,1-3-99 0,2-2-113 16,0-2-167-16,1-1-94 0,1-13-216 15,-4 18-98-15,4-18 82 0,0 0-313 0,0 0-126 0,0 0-185 16,0 0-970-16,13-6-955 0</inkml:trace>
  <inkml:trace contextRef="#ctx0" brushRef="#br0" timeOffset="73260.92">13616 10705 236 0,'-2'-12'777'0,"2"12"215"16,-2-18-257-16,2 18-89 0,-3-12 3 0,3 12-93 16,0 0-59-16,-4-11-35 0,4 11-19 15,0 0-28-15,0 0-39 0,0 0-16 0,0 0-11 0,0 0-54 16,0 0-29-16,0 0-24 0,0 0-13 0,0 0-30 16,0 0-21-16,0 0-27 0,0 0-29 0,0 0-26 15,0 0-21-15,0 0-16 0,0 0 0 0,11 3-6 16,-11-3 10-16,9 14 51 0,0-7-53 0,-2 3 48 15,2 1-54-15,5-1 51 0,-1 2-65 0,3 0 57 0,1 0-64 16,2 0 50-16,-2 0 134 0,4 0-187 16,-3-2-2-16,2 1-3 0,0 0-8 0,-1-3 6 0,-2 1 1 15,3-2 2-15,-2-1 3 0,0 0 11 0,0-3 1 16,-2 0 12-16,-1-2-8 0,-1 3 22 0,-14-4-86 16,22 0 87-16,-22 0-39 0,14 0 44 0,-14 0-54 15,0 0 31-15,0 0-57 0,11 2 37 0,-11-2-60 16,0 0 46-16,-2 9-24 0,-3 1 79 0,-2 4-28 15,-3 3 48-15,-4 4-26 0,0 3 48 0,-6 4-37 16,0 3 55-16,-4 1-36 0,-1 2 88 0,-2 3-45 16,-1 0 0-16,-1 2 12 0,0 0 0 0,0 0-55 0,0 0 31 15,2 0-57-15,0 2 30 0,2-5 139 16,-4 2-206-16,4-4-9 0,0 1-5 0,1-4-27 16,2-2-78-16,3-3-87 0,2-3-97 0,1-3-143 0,3-3-112 15,1-3-184-15,5-4-123 0,1-2 53 0,6-8-344 16,-10 9-189-16,10-9-103 0,0 0-876 0,0 0-947 15</inkml:trace>
  <inkml:trace contextRef="#ctx0" brushRef="#br0" timeOffset="74390.28">14713 4393 52 0,'8'3'354'0,"11"-1"75"0,6-1-41 0,11 0-29 0,8 1-36 0,7 0-55 16,6 0-29-16,6 0-45 0,6 1-22 16,3-1-45-16,6 1-5 0,3 0-39 0,3 1-7 15,3-1-20-15,1 0 15 0,-2 0-32 0,-4 1 12 0,0-1-36 16,-7 0 22-16,-3 0-32 0,-5 0-22 0,-7-1-53 16,-7 1-17-16,-7-1-26 0,-10-1-37 0,-6 2-72 15,-11 0 18-15,-10 1 18 0,-9-4 25 0,-11 7-14 16,-11-1 10-16,-7-1-1 0,-9-2 22 0,-6 2-8 15,-10 0 9-15,-7-2 6 0,-5 0 6 0,2-2 4 16,-5-1 42-16,2-1 4 0,4-3 88 0,5 1 79 16,5-1 37-16,8-2 32 0,7 1 26 0,8-1 80 15,7 1 12-15,6-1-51 0,6 2-25 0,11 4-58 0,0 0-23 16,14-14-25-16,9 10 0 0,9-1-25 0,10 3 5 16,8-1-21-16,6 3 7 0,8 2-17 0,3-1-6 15,4 5-15-15,1 0 12 0,1 0-29 0,3 2-60 16,-2 2-50-16,0 0-56 0,-2 1-55 0,-3 3-81 15,-3-1-244-15,-5-1-169 0,-7-1-53 0</inkml:trace>
  <inkml:trace contextRef="#ctx0" brushRef="#br0" timeOffset="75906.64">7566 13435 127 0,'-21'3'663'0,"1"0"87"0,3 0 9 0,3-2-97 0,14-1-19 0,-17 2 16 0,17-2-50 0,0 0-56 0,0 0-55 16,0 0-75-16,0 0-84 0,0 0-65 0,6-9-57 15,9 3-44-15,6-1-27 0,5 0-22 0,5-2-25 16,5 1-23-16,2 2-57 0,3 0-164 0,1 2-159 15,0 1-108-15,-1 3-129 0,-1 1-187 0,-3 2-141 0,-6 0-194 16,-4 3-452-16,-6-1-537 0</inkml:trace>
  <inkml:trace contextRef="#ctx0" brushRef="#br0" timeOffset="76049.09">7628 13672 681 0,'-13'8'823'0,"5"-3"-85"16,8-5-155-16,-11 8-106 0,11-8-50 0,0 0-88 15,0 0-58-15,0 0-63 0,13 5-41 0,2-6-43 16,2-1-19-16,6 1-27 0,5-1-63 0,1 1-148 16,4 1-183-16,1-1-196 0,0-1-304 0,1 0-553 15,-1 0-467-15</inkml:trace>
  <inkml:trace contextRef="#ctx0" brushRef="#br0" timeOffset="77287.85">8972 13414 48 0,'0'0'423'0,"-14"-3"173"0,14 3-69 0,-13-2-5 0,13 2-102 0,0 0-16 16,-15 0-50-16,15 0 56 0,0 0-61 0,-12 3-3 16,12-3-53-16,0 0-25 0,0 0-28 0,0 0-41 0,0 0-36 15,0 0 19-15,16 6 8 0,-2-6-17 0,3 1-22 16,3-1-17-16,1 1-36 0,2 0-2 0,0-1-19 16,2 1-19-16,-2 0-8 0,2 1-19 0,-2 0-28 15,-1 0 25-15,-2-1-41 0,-1 2-80 0,-1 0-78 16,-3 0-93-16,0-1-105 0,-4 2-114 0,-11-4-116 15,16 5-160-15,-16-5-893 0,14 0-594 0</inkml:trace>
  <inkml:trace contextRef="#ctx0" brushRef="#br0" timeOffset="77846.41">9825 12950 726 0,'18'-17'706'15,"-2"1"-22"-15,-3 4-126 0,-3 3-117 0,-3 2-54 16,-7 7-79-16,11-10-69 0,-11 10-49 0,0 0-32 16,0 0-33-16,7 9-12 0,-7-9-1 0,-4 20-12 15,-1-7-9-15,0 2-5 0,0 3-2 0,-1 0-6 16,-1 2-10-16,-3 0-15 0,2 0 3 0,-2 1-12 0,-1-2-4 15,0 2-7-15,0-3-1 0,0 0-2 16,0-1 1-16,2-2-11 0,-1-1 1 0,2-2-8 0,1-1-18 16,1-1 35-16,3-2-27 0,3-8-36 0,-4 14-11 15,4-14 18-15,8 11-43 0,2-6-33 0,4-3-100 16,2 1-20-16,5-2-80 0,-1 0-18 0,5-1-6 16,-2-1-8-16,1-1 19 0,-1-1 58 0,1-1 56 15,-3 0 43-15,-2-1 27 0,-1 0 33 0,-2-1 35 16,-3 1 38-16,-1-2 58 0,-2-1 46 0,-2-1 42 15,-2-1 40-15,-1 1 45 0,1-2 29 0,-3 0 65 16,-1-1-9-16,-2 1 18 0,0 11 6 0,0-20-4 0,0 20-7 16,-3-15-10-16,3 15 32 0,-2-11-55 15,2 11-51-15,0 0-53 0,0 0-36 0,0 0-3 16,0 0 14-16,-12 12 38 0,6 0 38 0,-1 5 27 0,-1 3 20 16,1 1 16-16,-1 5 0 0,1 1 13 0,1 2-28 15,0 1-21-15,-4 0-33 0,4 1-32 0,1-1 153 16,-1 1-240-16,2-3-35 0,0-1-10 0,1 3-5 15,1-3 12-15,2-2-30 0,-2-3 9 0,1-1-41 16,0-3-92-16,1-2-108 0,0-1-112 0,-1-3-99 16,1-12-113-16,2 19-110 0,-2-19-82 0,1 13-71 15,-1-13-124-15,0 0-102 0,0 0-782 0,0 0-662 0</inkml:trace>
  <inkml:trace contextRef="#ctx0" brushRef="#br0" timeOffset="78139.52">9321 13894 838 0,'-18'3'841'0,"7"1"-98"0,11-4-161 0,-17 2-84 0,17-2-78 0,0 0-78 0,0 0-42 16,21 3-11-16,-2-6-10 0,7 0-15 0,5-2-34 0,9-1-15 16,4 0-49-16,7-1-9 0,4 0-43 0,6 1-2 15,3-2-31-15,1 3 4 0,1 0-32 0,-2 0-6 16,-2 2-14-16,-2 2-3 0,-2 1-9 0,-4-2-6 16,-2 2 12-16,-4 0-25 0,-6 2-9 0,-5-2-75 15,-5 0-57-15,-5 1-94 0,-5-1-114 0,-7 1-130 16,-1 0-100-16,-14-1-96 0,11 1-153 0,-11-1-555 15,0 0-477-15</inkml:trace>
  <inkml:trace contextRef="#ctx0" brushRef="#br0" timeOffset="78565.63">9827 14133 666 0,'0'0'774'0,"6"-12"-28"0,-6 12-140 0,0 0-110 16,6-10-36-16,-6 10-72 0,0 0-45 0,0 0-39 16,0 0-36-16,0 0 32 0,0 0 63 0,-3 15 6 15,0-3 33-15,-3 4-34 0,1 3-6 0,-1 3-24 16,-3 1 1-16,1 0-29 0,-1 2 8 0,0 0-56 16,0 2-24-16,-1-2-55 0,1 0-22 0,0-2-43 15,0 1-22-15,2 0-17 0,0-2-13 0,0 1-14 0,2-4-13 16,1-1-83-16,0 0-163 0,3-4-128 0,0-1-152 15,2 0-139-15,-1-13-133 0,6 17-62 0,-6-17-120 16,13 6-351-16,-13-6-451 0,16-7-632 0</inkml:trace>
  <inkml:trace contextRef="#ctx0" brushRef="#br0" timeOffset="78872.84">9924 14194 380 0,'4'-17'642'0,"1"5"-45"0,-1-1-91 15,1 6-110-15,0-1-100 0,-5 8-75 0,13-10-42 0,-13 10-15 16,17-5-47-16,-17 5-22 0,18-1-10 0,-18 1-25 16,23 2-10-16,-9 1-29 0,0-2-31 0,2 2-24 15,-1-1-20-15,3 0-1 0,0 0-3 0,0-1 7 16,0 1 15-16,-2-1 3 0,1 0 19 0,-3-1 0 16,-2 2-2-16,-12-2 16 0,19 2 12 0,-19-2 10 15,14 0 21-15,-14 0 26 0,0 0 44 0,7 7 72 16,-7-7 100-16,0 14-2 0,-2-3 14 0,-2 2 8 15,-2 3 19-15,0 2 8 0,-2 3 56 0,0 2-13 16,0 1 12-16,-2 3 20 0,0 0 38 0,-2 1 25 16,0 0-31-16,0 2-39 0,-1-1-36 0,0 0-56 15,-1 0-46-15,1-1-44 0,0-2-43 0,1-1-30 0,1-2-34 16,1-1-10-16,2-2-30 0,1-3-15 0,1-2-127 16,1-2-154-16,0-3-191 0,5-10-126 0,-3 16 56 15,3-16-376-15,0 0-118 0,4 11-51 0,-4-11-397 16,9-8-512-16,-4 0-721 0</inkml:trace>
  <inkml:trace contextRef="#ctx0" brushRef="#br0" timeOffset="79042.16">9993 14502 777 0,'-10'-8'1210'16,"10"8"-192"-16,0 0-140 0,0 0-157 0,0 0-155 0,0 0-113 15,8-8-88-15,-8 8-66 0,18 0-47 0,-18 0-46 16,28 0-41-16,-12 0-39 0,2 0-23 15,2 0-73-15,1 0-78 0,2 1-154 0,2-2-126 0,-2 2-139 16,0-2-126-16,2 1-82 0,-1 0 1 0,3-3-1019 16,-4 1-612-16</inkml:trace>
  <inkml:trace contextRef="#ctx0" brushRef="#br0" timeOffset="79324.17">10863 14280 503 0,'6'-9'1129'16,"-1"2"-61"-16,-5 7-138 0,9-11-117 0,-9 11-175 16,0 0-102-16,6-8-76 0,-6 8-37 0,0 0-81 15,0 0 62-15,0 0 82 0,-5 15 29 0,0-6-69 16,0 4-65-16,-1-1-84 0,-1 1-42 0,1 2-70 15,-2 2-33-15,3-1-40 0,-2 0-147 0,1 1-174 16,-2-1-158-16,3 0-135 0,0 1-160 0,1-2-156 16,-1 2-71-16,2-5 3 0,0-2-1402 0,3-10-947 0</inkml:trace>
  <inkml:trace contextRef="#ctx0" brushRef="#br0" timeOffset="79871.98">11464 13536 397 0,'0'0'847'0,"2"-14"28"0,-2 14-159 0,-4-10-118 0,4 10-80 0,0 0-120 16,0 0-53-16,0 0-2 0,-11 9 17 0,4 0-38 16,-2 3-1-16,1 3-44 0,-1 0-41 0,2 3-18 15,-2 1-34-15,2 1-27 0,2 1-29 0,1 1-18 16,1 1-16-16,1-2-15 0,-1-2-16 0,6 1-12 15,-1-3 0-15,1-3-12 0,1-2-9 0,0-1-2 0,1-2 1 16,1-2 2-16,2-2-5 0,-8-5 0 16,16 4 9-16,-16-4-6 0,20-4-8 0,-11-1-1 0,0-4-2 15,0 0 5-15,-3-2-8 0,1-3 5 0,-5 0 7 16,0-2 2-16,-2-1-8 0,-2 1-8 0,0-1 3 16,-3 0-15-16,-1 1 0 0,-2-1-28 0,2 4-134 15,-3-3-130-15,1 4 38 0,0 1-356 0,-2 3-153 16,2 1-208-16,0 1-1103 0,8 6-783 0</inkml:trace>
  <inkml:trace contextRef="#ctx0" brushRef="#br0" timeOffset="80106.25">11882 13865 988 0,'7'7'1223'15,"-1"0"-230"-15,-2 1-90 0,2 3-186 0,-3 2-116 16,0 2-73-16,-2 1 0 0,-1 1-71 0,0 2-3 16,-2 1 27-16,-1 0-15 0,-3 1-68 0,0 1-54 15,0-3-71-15,-1 2-44 0,0-1-58 0,-2 0-17 16,-1-1-49-16,2-1-37 0,-1-1-187 0,1-2-150 0,0 0-201 16,2-3-181-16,2-2-177 0,-4 0-136 15,8-10-144-15,-10 11-1169 0,10-11-934 0</inkml:trace>
  <inkml:trace contextRef="#ctx0" brushRef="#br0" timeOffset="80964.17">13317 13080 564 0,'5'-8'856'0,"-5"8"-39"0,7-13-149 0,-7 13-114 0,4-9-73 0,-4 9-113 0,0 0-69 0,0 0-42 16,0 0 74-16,5 10 18 0,-6 1 42 0,1 3-35 15,-2 4 2-15,0 2-40 0,0 3-20 0,-2 2-28 16,-1 0 9-16,-2 1 161 0,2 0-268 0,1 1-21 15,-2 0-27-15,1-1-22 0,-2-1-19 0,2 2-13 16,-1 0-29-16,2-2 8 0,1-2-23 0,1 0-70 0,-2-3-164 16,4 0-140-16,-3-4-164 0,1-2-127 0,2-1-72 15,-3-1-108-15,3-12-144 0,3 14-995 0,-3-14-728 16</inkml:trace>
  <inkml:trace contextRef="#ctx0" brushRef="#br0" timeOffset="81573.08">13750 13166 209 0,'10'-5'485'0,"-3"0"25"15,-7 5-18-15,18-10-58 0,-18 10-57 0,9-6-45 0,-9 6-11 16,8-5 13-16,-8 5-21 0,0 0-40 0,0 0-34 15,0 0-39-15,5-6-35 0,-5 6-34 0,0 0-22 16,0 0-24-16,0 0-12 0,0 0-14 0,0 0 1 16,0 0 9-16,0 0 22 0,0 0-6 0,0 0-1 15,0 0 13-15,0 0-4 0,0 0 8 0,-1 10 0 16,1-10-4-16,0 0 1 0,0 0-9 0,0 0-3 16,0 0-25-16,0 0 30 0,0 0-22 0,0 0 23 15,0 0-35-15,0 0 16 0,0 0-39 0,0 0 16 0,0 0-34 16,0 0 18-16,0 0-24 0,0 0 14 15,0 0-17-15,0 0 13 0,0 0-18 0,0 0 15 0,0 0-29 16,0 0 23-16,0 0-22 0,0 0 22 0,0 0-21 16,0 0 13-16,0 0-7 0,-8 6 16 0,8-6-18 15,0 0 14-15,0 0-17 0,0 0 20 0,0 0-18 16,0 0 21-16,0 0-22 0,0 0 26 0,0 0-22 16,0 0 18-16,0 0-18 0,0 0 18 0,0 0-14 15,0 0 19-15,0 0-19 0,0 0 13 0,0 0-6 16,0 0 15-16,0 0-22 0,0 0 27 0,0 0-27 15,0 0 20-15,0 0-18 0,0 0 13 0,0 0-15 0,0 0 6 16,0 0-15-16,0 0 11 0,-5 10-8 0,5-10 38 16,-13 16-17-16,6-5 51 0,-4 3-3 15,-1 4 20-15,-5 2-5 0,-1 4 26 0,-2 3-4 0,-5 3 23 16,-2 1-6-16,-4 2 17 0,-1 3-2 0,-2 1 22 16,-3 2-13-16,-2 0 16 0,1 2-17 0,0 1-3 15,-2-2-16-15,3 2-14 0,-3-2 1 0,2 0-36 16,2-2 8-16,0-1-35 0,2-3 12 0,4-3-25 15,4 0 17-15,-1-4-32 0,4-2 12 0,3-3-18 16,3-2 12-16,3-2-19 0,1-1 15 0,4-3-52 16,-1-2-96-16,4 0-109 0,1-4-81 0,5-8-117 0,-6 15-65 15,6-15-62-15,0 0-28 0,0 0-137 0,8 7-186 16,-1-13-1198-16,5-1-798 0</inkml:trace>
  <inkml:trace contextRef="#ctx0" brushRef="#br0" timeOffset="81872.09">13479 13947 611 0,'0'0'921'0,"0"0"-73"0,5-8-173 0,-5 8-84 16,0 0-109-16,0 0-76 0,0 0-62 0,0 0 11 0,0 0 68 15,-2 12 40-15,-3-2-2 0,-2 4 1 0,-2 1-25 16,0 5 28-16,-1 2-62 0,0-1-20 0,-1 1-40 16,-3 1-19-16,3 0-55 0,-2 1-33 0,1-1-56 15,-1-1-20-15,1 2-44 0,1-4-12 0,1-1-31 16,0 1-5-16,3-4-27 0,1-2-60 0,1-1-123 16,1-3-152-16,2 0-139 0,2-10-134 0,-3 15-101 0,3-15-93 15,5 10-106-15,-5-10-105 0,13 0-348 16,-13 0-546-16,18-9-685 0</inkml:trace>
  <inkml:trace contextRef="#ctx0" brushRef="#br0" timeOffset="82308.56">13616 14016 1052 0,'0'0'1014'0,"7"-15"-193"0,-7 15-118 0,7-7-127 15,-7 7-105-15,0 0-113 0,0 0-57 0,0 0-34 16,0 0 33-16,0 0 1 0,0 0-25 0,-3 10-37 0,3-10 8 15,-2 12-104-15,2-12-24 0,-2 13-26 0,2-13-3 16,-1 14-38-16,1-14 8 0,2 13-16 0,-2-13 3 16,10 13-76-16,-3-7-45 0,1-2-70 0,4 0-31 15,2-1-48-15,2-1-37 0,3 0-27 0,0-2-18 16,5-1 29-16,-4-2 46 0,5 0 40 0,-2 0 35 16,1 0 34-16,-2-1 21 0,-1 0 50 0,0 1 63 15,-6 0 49-15,1 2 40 0,-5 0 10 0,-11 1 5 16,15-3 7-16,-15 3 2 0,0 0-10 0,14 3 71 15,-14-3 96-15,2 11 18 0,-2-11 20 0,-4 21 1 16,1-7 35-16,-1 0 35 0,-5 4 29 0,0 0-18 16,0 1 15-16,0 1-15 0,-2 2 2 0,-2 0-19 0,-1 1-31 15,1 0-20-15,-4 0-20 0,0 1-16 16,1 0-75-16,-2 1 47 0,0-1-97 0,3-1 33 0,-2-1-83 16,-1-2 24-16,5 0-84 0,0-3 39 0,1-2-72 15,3-4 46-15,1 1-75 0,2-3 6 0,0-1-154 16,6-8-31-16,-5 8 63 0,5-8-289 0,0 0-107 15,0 0-87-15,0 0-199 0,0 0-214 0,0 0-198 16,5-12-60-16,1 0-138 0,0 1-794 0,0-2-844 16</inkml:trace>
  <inkml:trace contextRef="#ctx0" brushRef="#br0" timeOffset="82479.84">13691 14333 779 0,'-10'-10'1076'16,"10"10"-103"-16,-5-7-112 0,5 7-100 0,0 0-109 0,0 0-66 15,0 0-32-15,0 0-21 0,3-13-62 0,-3 13-30 16,18-6-83-16,-5 4-62 0,6 0-77 0,0-1-26 16,4 2-57-16,4 0-33 0,0 1-139 0,2 0-126 15,0 0-146-15,1 0-160 0,-1 1-142 0,0 0-84 16,0 3-148-16,-2-3-244 0,-2-1-855 0,0 2-720 16</inkml:trace>
  <inkml:trace contextRef="#ctx0" brushRef="#br0" timeOffset="83808.24">8674 13334 155 0,'2'-11'369'0,"2"0"77"0,-2 2-76 0,2-1 0 0,-4 10-74 0,7-16 13 16,-7 16-27-16,5-13 48 0,-5 13-33 15,5-12 67-15,-5 12-53 0,3-10 11 0,-3 10-38 0,0 0-16 16,2-10-14-16,-2 10-17 0,0 0-19 0,0 0-5 15,0 0-9-15,0 0-17 0,0-12-7 0,0 12-19 16,0 0-14-16,0 0-26 0,0 0-20 0,0 0-28 16,0 0 0-16,0 0-16 0,0 0-19 0,0 0-10 15,0 0-10-15,0 0 3 0,-10 8-1 0,3 0 0 16,-1 3 4-16,-2 2 7 0,-5 3 9 0,-1 2 2 16,-5 2-2-16,-1 2-6 0,-3 2-5 0,1 0-17 15,-3 1 23-15,-2 0-20 0,-1-1 13 0,1-2-15 0,1 1 10 16,1-3-9-16,3-2 4 0,4-2-6 15,1-4 20-15,4-1-12 0,2-2 9 0,2-1-43 0,4-2 46 16,7-6-13-16,-12 8 19 0,12-8-11 0,0 0 26 16,-7 8-4-16,7-8 16 0,0 0-17 0,0 0 11 15,0 0-22-15,0 0 19 0,0 0-14 0,0 0 21 16,0 0 2-16,0 0 25 0,0 0-24 0,0 0 10 16,0 0-14-16,0 0 8 0,0 0-8 0,0 0 8 15,0 0-14-15,0 0 12 0,0 0-8 0,16 3 17 16,-16-3-17-16,17 4 19 0,-6 0-6 0,2 1 22 15,2 3-16-15,4 2 2 0,2 5 6 0,1 2-7 0,3 4 2 16,1 3-13-16,0 3-5 0,0 2-4 0,-4 4-19 16,3-2 5-16,0 1-14 0,-2-1 27 0,-2 2-9 15,0-3 37-15,-1 0 197 0,-3 0-208 0,0-4 5 16,-3-1 21-16,-2-4-10 0,-1-1 15 0,-2-3-6 16,0-3 20-16,-4-2-28 0,0-3 32 0,-5-9 4 15,6 13 38-15,-6-13 54 0,4 8 41 0,-4-8 15 16,0 0 6-16,0 0-22 0,0 0-25 0,0 0-26 15,0 0-43-15,0 0-33 0,0 0-32 0,0 0-33 0,0 0-114 16,0 0-131-16,0 0-149 0,-6-8-166 16,6 8-240-16,-7-6-169 0,7 6-153 0,-2-10-271 0,2 10-267 15,2-14-1203-15,-2 14-1547 0</inkml:trace>
  <inkml:trace contextRef="#ctx0" brushRef="#br0" timeOffset="84856.52">14456 13439 153 0,'-7'-5'422'0,"7"5"65"0,-15-6-48 0,15 6-15 0,-10-5-32 0,10 5-11 0,-8-4 1 0,8 4 38 15,-9-4 5-15,9 4-6 0,0 0-26 0,-7-6-7 16,7 6-48-16,0 0 2 0,0 0-57 0,0 0-22 15,0 0-57-15,0 0-7 0,0 0-37 0,0 0-22 16,0 0-48-16,0 0-5 0,0 0-32 0,0 0 5 16,18 2-29-16,-6 2 10 0,1 0-17 0,2 2 10 15,5 1-25-15,-2 0 13 0,5 1-6 0,4 2 1 16,-2-1-20-16,1 1 18 0,2 0-15 0,-1 1 12 16,2 0-18-16,2 0 16 0,-1 0-16 0,-1 0 16 0,0-1-14 15,-2 0 14-15,-2 0-16 0,-1-2 0 0,-2-1 5 16,-4 0 2-16,-3-3 1 0,-5 1-6 0,-10-5 15 15,18 5-4-15,-18-5 4 0,9 4 3 0,-9-4 7 16,0 0 1-16,0 0 17 0,0 0 25 0,0 0 27 16,0 0 31-16,0 0 28 0,0 0-11 0,0 0-19 15,0 0 14-15,0 0 16 0,0 0-54 0,0 0 11 16,0 0-12-16,0 0 0 0,0 0-11 0,0 0 14 16,0 0-16-16,0 0 17 0,0 0-17 0,0 0 9 15,0 0-9-15,0 0 19 0,0 0-18 0,-5-6 18 0,5 6-18 16,0 0 17-16,0 0-25 0,0 0 10 0,0 0-17 15,0 0 5-15,0 0-12 0,0 0 1 16,0 0-25-16,0 0-3 0,0 0-24 0,0 0 13 0,-10 9 22 16,3 1 65-16,-4 4 27 0,-4 3 41 0,-2 5-45 15,-5 4 57-15,-3 4 134 0,-4 2-213 0,-3 3 11 16,-4 2-88-16,-2 1 35 0,-2 1-70 0,-1 1-217 16,-3 3-273-16,-2 0-371 0,-3 3-400 0,-3-3-515 15,-2 2-1019-15,-3-3-1548 0</inkml:trace>
  <inkml:trace contextRef="#ctx0" brushRef="#br0" timeOffset="88482.57">24790 3828 385 0,'-20'2'581'0,"3"-1"-71"0,0 2-19 0,3-2-108 0,0 1-18 0,14-2-74 0,-18 5 32 0,18-5-18 16,-13 1 30-16,13-1-25 0,0 0-11 0,0 0-19 15,0 0-11-15,0 0 0 0,0 0-7 0,0 0-22 16,14-2-11-16,6 1-20 0,10 0-15 0,10 0-37 15,7 2-26-15,8 1-23 0,7 0-28 0,5 1-8 16,3 1-10-16,2-1-22 0,0 0-3 0,1 0-2 16,0-2-8-16,-1-1-6 0,2-2-1 0,-5 0-19 0,1-1 4 15,-3 0 3-15,-4 1 11 0,-5-2-8 16,-5 1-24-16,-7 0 22 0,-5 0 3 0,-5 0 2 0,-11 1 3 16,-4-1 0-16,-4 2 2 0,-4 0 4 0,-13 1 0 15,14-5-23-15,-14 5-11 0,0 0-42 0,-12-9-35 16,-1 5-42-16,-8 2-18 0,-4-2-21 0,-5 1-19 15,-7 0-15-15,-1 1 4 0,-4 0-41 0,-5 1 5 16,2 0-30-16,-5-1 35 0,-2 6-40 0,-1-3 20 16,-1 2 29-16,-3-2 37 0,2 3 13 0,1 1 52 15,0 0 3-15,2-1 42 0,5 3 0 0,-1-1 30 16,6 1-7-16,3-3 27 0,8 1 24 0,1 1 62 0,9-3-9 16,4 0 62-16,4-1-19 0,2 1 33 15,11-3-42-15,-11 2 42 0,11-2-13 0,0 0 40 16,25 2-26-16,-4-3 29 0,6 0-41 0,8 0 12 0,3-2-38 15,4 1 34-15,4-1-38 0,-2 1 4 0,4-1-1 16,1 1 5-16,-1-1-17 0,-1 1-3 0,0-1-21 16,-5 2-5-16,-1-1-13 0,-3 1-6 0,-6 1-6 15,-3-2-2-15,-4 2-18 0,-6 0-56 0,-5-1-40 16,-14 1-80-16,18-1-60 0,-18 1-168 0,0 0-101 16,-7-6-93-16,-4 5-138 0,-5-4-51 0,-6 1-319 15,0 1-239-15</inkml:trace>
  <inkml:trace contextRef="#ctx0" brushRef="#br0" timeOffset="90139.68">26427 3498 142 0,'11'-17'322'0,"-1"2"88"0,1-1-51 0,-3 0-1 0,4 0-43 0,1-1-38 16,-6 0-43-16,5 0-1 0,-2-2-19 0,-1 1-8 15,3-2 23-15,-5 0-5 0,1 0-26 0,-3-2-29 16,2 1-29-16,-5-1-26 0,1-2-24 0,-6 2-18 16,3-1-12-16,-2 0-10 0,-5-1-6 0,0 2-6 15,-1 0-10-15,-1 0-26 0,-3 0 59 0,1 2-49 0,-5-1-8 16,3-1 2-16,-5 1-2 0,2 2-6 0,-2-1 2 16,-2 1-1-16,-5 1 1 0,0 1 0 15,0-1-4-15,-4 0 10 0,2 1-9 0,-4 1 6 0,0-1-3 16,-3 1-2-16,0 1-1 0,-4 0-1 0,-2-1 0 15,-3 2-27-15,-2-3 31 0,-2 4 4 0,-2 1-8 16,1-1 8-16,-4 1-4 0,4 0 2 0,0 2-4 16,1 0 13-16,-3 1-10 0,6 0 1 0,-3 2-7 15,4 1 4-15,0 1 1 0,2-2-1 0,2 1-2 16,1 1 4-16,0-1-2 0,1 2 4 0,3-1-2 16,-2 0 1-16,1-1-2 0,3 3-2 0,-3-1 2 15,-2-1 4-15,3 1 1 0,-3 0-2 0,1 0 0 0,-2 1-1 16,-1-1-3-16,1 1 6 0,0 0-2 0,-4 0 3 15,1-3-1-15,0 2-1 0,-4 1 22 16,3 0 18-16,-1-1 29 0,1 1 10 0,2-1 14 0,1 0 5 16,2 0 1-16,-1 1-3 0,3 0 4 0,0 1-25 15,1 0-14-15,0 2-18 0,0-3 13 0,1 3-10 16,-1 1 2-16,-1-1-2 0,1 0 0 0,-1 2-2 16,0-1-11-16,1 0 0 0,-2 1 7 0,-1 1-13 15,0-1-3-15,2 1-24 0,1 1 25 0,0 2-10 16,1-1-6-16,1 1-4 0,-1 2 4 0,1-1-7 15,0 1 3-15,1 1-4 0,-1-1-2 0,0 1 4 0,1 0 1 16,-1 1-4-16,-1-1 1 0,-1 1-1 0,1-1 9 16,-1-1-11-16,-1 2-21 0,0-1 35 0,0-1-4 15,0 1 0-15,-1-2-4 0,0 2 4 0,2-2 1 16,0 0-3-16,-2-1 0 0,4 3 4 0,0-4-8 16,1 2-2-16,0 0 16 0,1 0-18 0,0-1 3 15,0 1 2-15,2 1-3 0,-2-2-4 0,0 2-12 16,0 0 22-16,0 0-5 0,-1-1-2 0,0 1-5 15,1 0 12-15,0 0-1 0,-1-1-2 0,2 0-6 16,-1 1 2-16,0-2 13 0,1 2 124 0,2-2-155 16,0 1 130-16,1-2-155 0,3 2 137 0,0-1-148 15,4 1 147-15,0-4-156 0,4 3 150 0,3-1-150 0,-1-1 146 16,1 1-161-16,1 1 162 0,1 0-156 0,0 2 153 16,1-1-150-16,0-1-29 0,-1 0 71 0,1 1-35 15,-1 1 56-15,1-1-44 0,-1 2 61 0,0-1-39 16,-1 1 53-16,0-1-46 0,0 1 49 0,-1 0-41 15,2 1 62-15,0-1-58 0,-2 0 49 0,2 0-56 16,0 0 57-16,0 0-49 0,2 0 44 0,0-1-46 16,1 0 45-16,-2 1-45 0,0-4 46 0,3 6-45 0,-1-2 52 15,0 0-60-15,-1 1 55 0,2 1-53 16,-1 0 64-16,-1 1-52 0,-1 0 49 0,0 0-50 16,0 1 53-16,-1 1-45 0,-1 0 50 0,2 0-52 0,-3 2 53 15,1 0-48-15,1 0 42 0,-1 2-51 0,0-1 46 16,1 1-43-16,-1 0 43 0,2 2-51 0,0-1 58 15,-1 0-59-15,2-1 47 0,-1 2-56 0,2-1 49 16,-1 1-43-16,2-1 34 0,-1 1-46 0,2-2 13 16,1 1 7-16,-1-1 4 0,1-1-5 0,2 0 10 15,1-1-7-15,1-1 1 0,1 1 60 0,1-1-67 16,-1 0 2-16,4 0 9 0,3-1 2 0,-3 2-9 16,1-2 26-16,1 2-22 0,1 1 10 0,0 0-3 15,1 2 11-15,0-5 2 0,3 4 0 0,-2 1-1 16,1 2 1-16,2 0 0 0,0 0 3 0,1 2 5 0,0 0-9 15,2 0 5-15,0 1 3 0,2 0-3 0,-1-1-2 16,4 1-24-16,0 0 26 0,3-2 3 0,1 1 20 16,0-2 12-16,4 0 5 0,-1-2 1 0,3 1-1 15,0-1-21-15,3 1-22 0,0-2-11 0,1-1 42 16,3 0-9-16,0 0-38 0,0-1 12 0,1 1-12 16,2 0 10-16,-1-1-18 0,0 1 14 0,1 0-10 15,-2-2-1-15,0 1-3 0,-2 0 3 0,2-2 2 16,-2 3-1-16,0-2-3 0,1-1 7 0,-1 0-3 0,2-1 4 15,1-1-1-15,0 0-1 0,6 0-4 16,-3-3 2-16,3 1-3 0,1-2 4 0,2 1-2 16,1-4 3-16,3 0 9 0,2 0-11 0,-1 0 9 0,3-3-18 15,-1 1 11-15,2 0-9 0,-1-1 4 0,0 1 1 16,-1-2-2-16,1 3-2 0,-1-3-26 0,0 3 68 16,0-3-38-16,2 1 4 0,-1-1-5 0,0 1 17 15,-1-1-19-15,1 0 16 0,0-1-10 0,-3 1-22 16,1-1 23-16,1-1 9 0,-3 0-6 0,2-2 6 15,2 0-12-15,-1-1 6 0,1 2 2 0,0-3-5 16,1 2-19-16,-1-1 15 0,0 1-17 0,-1 0 22 0,-3 0-15 16,-1 0 11-16,-1 1-12 0,-3 0 7 15,0 0-9-15,-1-1 13 0,-2 2-11 0,-1-1 1 16,1 0 3-16,0-1 1 0,-3 0 4 0,4-1 14 0,0 1-1 16,2-2 28-16,-2-2 28 0,1 0 34 0,4-3-16 15,1-1 10-15,2-4-26 0,4-3 2 0,1-2-22 16,1-2 13-16,1-5 179 0,0-3-229 0,-1-2 15 15,1-3 15-15,-5-1 7 0,-2-1 6 0,-5-1 10 16,1 1 0-16,-8-1 14 0,-2-1 6 0,-1-1-1 16,-9 1-15-16,-1 0-17 0,-3-2-10 0,-6 2-11 15,-1-2-4-15,-8-1-8 0,-1 0-13 0,-6-1 1 16,-4 0-3-16,-4 0 31 0,-4 0-51 0,-5-1 34 0,-8 1-53 16,-4 0 37-16,-8 0-46 0,-5 2 26 15,-10-1-160-15,-13 0-83 0,-8 1-202 0,-14 1-79 0,-10 1-8 16,-11 2-382-16,-9 0-36 0,-3 0-157 0,-16 0-1117 15,-4 1-889-15</inkml:trace>
  <inkml:trace contextRef="#ctx0" brushRef="#br0" timeOffset="91503.12">17498 11905 565 0,'5'-6'629'0,"-5"6"-55"0,0 0-102 0,-7 13-99 0,-4 5-66 15,-5 9-38-15,-1 6 33 0,-4 9 1 0,-2 8 19 0,-3 9 5 16,0 12 13-16,-4 10-5 0,-2 6-4 0,-5 8-29 16,2 6-5-16,-4 7-13 0,-2 8-53 15,-3 7-47-15,-3 4 27 0,-5 1-61 0,-3 4-5 0,-5 5 152 16,-6 5-186-16,-4-1-19 0,-5 0-19 0,-1-2-4 15,-2-1 178-15,-1-2-186 0,0-1 5 0,-2-6 24 16,-2-4 21-16,0-6 8 0,-2-5 13 0,1-5-16 16,-2-4-15-16,2-5-31 0,1-2 2 0,2-5-32 15,2-4 5-15,2-6-45 0,1-4-150 0,4-7-104 0,3-4-124 16,3-5-134-16,2-8-85 0,1-3-65 16,3-9-95-16,1-3-73 0,2-9-163 0,3-7-639 15,1-9-584-15</inkml:trace>
  <inkml:trace contextRef="#ctx0" brushRef="#br0" timeOffset="92172.23">19059 12112 327 0,'-5'-27'814'0,"-6"4"-155"0,-1 5-99 0,-6 6-102 0,-2 5-60 0,-5 5 7 0,-3 5-18 0,-2 6-51 16,-1 4-20-16,-1 4-43 0,-1 4-21 0,2 2-22 15,-1 4 146-15,4 3-220 0,1 2-44 0,3 2-9 16,6-1-11-16,1 0-23 0,5 1-18 0,2-1-4 16,7-4-13-16,4 1-1 0,4-4-6 0,4-4 3 15,4-3 3-15,6-4-9 0,3-4-3 0,2-4-2 16,3-5 11-16,3-5-18 0,0-4 13 0,0-4-17 16,0-4 8-16,-2-2-11 0,-3-3-1 0,-2-3 1 0,-4-1-5 15,-3-3 10-15,-3 0-6 0,-4-2 6 0,-2 0-1 16,-3 1 149-16,-4-3-183 0,-3 2 6 15,-1 2 4-15,-4 3-7 0,1 3-3 0,-2 2-62 0,-1 2-100 16,2 4-101-16,-1 2-163 0,1 3-150 0,-1 4-113 16,9 4-220-16,-16-2-508 0,16 2-502 0</inkml:trace>
  <inkml:trace contextRef="#ctx0" brushRef="#br0" timeOffset="92638.18">19063 12072 504 0,'15'-8'614'16,"2"0"-18"-16,-3 2-85 0,3 2-56 0,-1 1-68 0,-1 1-14 15,2 2-35-15,-1 2-26 0,0 1-33 0,0 2-22 16,2 3-19-16,-1 0-17 0,1 3-22 0,-2 3-22 16,1-1-24-16,-3 2-20 0,-1 1-12 0,-2 2 145 15,-2 2-197-15,-1 2-31 0,-4 0 1 0,-2 1-9 16,-3 0-9-16,-2 0 0 0,-1 0 3 0,-4-3-3 15,1-3-2-15,-1-2 8 0,1-2 6 0,-2-3 27 16,3-2 51-16,6-8 46 0,-10 8 22 0,10-8-15 16,-11-5-30-16,5-3-23 0,2-5-8 0,1-2-23 0,4-5-15 15,2-3-18-15,2-1-51 0,4-3 50 16,0 0-46-16,2-2 40 0,2 1 142 0,0-3-189 16,3 3 3-16,-1-1 0 0,1 4-5 0,1-1 2 0,0 2-1 15,-1 3 7-15,3 2-3 0,1 4-7 0,0 0 1 16,2 5-3-16,0 1 6 0,-2 3-10 0,2 2 3 15,-2 3 1-15,-2 1 5 0,-1 3 2 0,-1 1 1 16,-2 5-5-16,-3-1 1 0,-2 3 4 0,-1 0 0 16,-4 2-6-16,-1-1 8 0,-4 0 4 0,-1 0-2 15,-3-3 10-15,-3 1 6 0,-1-2 12 0,-2-1 25 16,-1-2 12-16,1-3 6 0,11-2-2 0,-21 1-7 0,21-1-2 16,-17-3-10-16,17 3-23 0,-10-10-108 15,10 10-148-15,2-13-165 0,3 5-84 0,2 1-68 16,3 2-155-16,4-1-110 0,1 0-63 0,1 2-800 0,-2 1-604 15</inkml:trace>
  <inkml:trace contextRef="#ctx0" brushRef="#br0" timeOffset="94105.46">20201 11498 571 0,'14'-16'719'0,"-3"2"8"0,-2 3-148 0,-2 2-127 0,-7 9-75 0,10-9-60 16,-10 9-64-16,0 0-33 0,1 18 15 0,-6-2-7 0,-1 5-10 15,-1 6-8-15,-2 3-11 0,-2 4 7 0,0 3-22 16,-1 2 20-16,-2 1-27 0,1 3 1 0,-3-1-20 16,-1 0-6-16,0 0-11 0,0-1-20 0,-3 0-12 15,1-2-26-15,6 0-47 0,-4-2 35 0,2-1-54 16,1-3 45-16,3-2 117 0,1-4-171 0,2 0 1 16,2-5-23-16,1-4-92 0,2-1-84 0,0-4-55 15,2-3-65-15,1-10-70 0,-4 15-10 0,4-15 2 0,0 0 2 16,-7 8-55-16,7-8-20 0,-14-7 17 0,4 1 54 15,-2-3 108-15,0-1 68 0,-1-3 59 16,-3-2 74-16,1-1 57 0,-1-2 67 0,2 0 34 0,-2 0 49 16,3 1 38-16,0 0 46 0,2 1 59 0,2 1 14 15,1 1 7-15,3 1-22 0,2 0-30 0,3 1-47 16,2 0-25-16,5 0-44 0,4 0-15 0,3 3-32 16,6-2 0-16,4 1-30 0,3 0 0 0,5 2-17 15,4 0 0-15,1-1 1 0,2 1-14 0,1 0-62 16,4 0-32-16,-3-1-56 0,1-1-46 0,-3-1-34 15,0-1-6-15,-2-1-4 0,-2-4 25 0,-1-1 28 16,-5-3 29-16,-1-3 33 0,-3 0 15 0,-2-2 47 0,-4-2 49 16,-2 0 25-16,-2-1 44 0,-2-2 37 0,-4 2 57 15,0 0 24-15,-4 3 41 0,-3 2 26 0,1 2 15 16,-2 3 19-16,-2 3-41 0,-2 1-18 0,0 4-50 16,0 2-12-16,3 9-66 0,-11-8 1 0,11 8-29 15,-17 10 11-15,5 3 156 0,0 4-187 0,0 6-4 16,-1 6 11-16,3 4-2 0,-1 4-5 0,2 2-13 15,1 5-3-15,1 0 3 0,-3 0-8 0,1 2-7 16,-1-3 0-16,0 1-1 0,1-3-7 0,-2 0-34 16,0-2 39-16,0-2-37 0,0 0 42 0,-3-1-42 15,2-3 43-15,-3-2-12 0,1-5 0 0,-2-3-2 0,4-2-9 16,0-5 1-16,3-2 8 0,1-4 6 0,4-2 0 16,4-8 4-16,-8 7-4 0,8-7-16 15,-3-9-29-15,5-1-10 0,2-4-9 0,2-2-18 0,3-2 42 16,2-1-35-16,2-2 44 0,3-2-41 0,1 1 29 15,2-2 142-15,-1 3-172 0,1-1 2 0,4 1 22 16,-4 3-4-16,0 0 9 0,-2 3 5 0,1 1-3 16,-1 4 1-16,-3 3 5 0,-1 0-2 0,0 3 2 15,-3 1-3-15,-10 3 10 0,20 3-15 0,-12 2 17 0,-2 3 1 16,-1 3 2-16,0 1 10 0,-3 0 2 16,-1 3-2-16,0 1-1 0,-2 1 8 0,0 0-34 0,-1 2 34 15,0 0-26-15,-1-1 23 0,1 1 150 0,2-2-180 16,-1-1 1-16,2-1 9 0,1-3-14 0,1 0 4 15,1-2-33-15,2-1-31 0,2-4-35 0,2 0-24 16,4-4-42-16,0-2-25 0,4-1-23 0,1-3-5 16,-1-2-6-16,2-3 42 0,-1-1 24 0,1-2 46 15,0-3 16-15,-1-2 23 0,0 0 25 0,-1-2 7 16,-2-2 23-16,0 0 21 0,-3-1 46 0,-1 0 42 16,-2 1 31-16,-2-1 25 0,-2 2 30 0,-1 2 43 0,-2 2 1 15,1 3 18-15,-3 2-23 0,-1 12-25 16,-1-15-47-16,1 15-20 0,0 0-33 0,-14-6-5 15,6 12-19-15,-4 1 12 0,0 3-20 0,0 3 0 0,-1 3 3 16,1 2 14-16,-1 0-10 0,2 3-5 0,1 0-7 16,0 2 0-16,4-2-9 0,0 0-34 0,2-2 28 15,2 0 156-15,1-3-191 0,3-1 11 0,2-2 3 16,1-1 4-16,1-3 0 0,4-1 4 0,0-3 3 16,2-3 3-16,2-2-7 0,0-2 5 0,1-2-32 15,0-4 37-15,-2 0-33 0,-2-2 36 0,0-1-31 16,-2-2 33-16,-2 1 141 0,-2-2-183 0,-1-1 9 0,-3 0 8 15,-2 0-7-15,-5-1-1 0,3 0-1 0,-2 3 9 16,-1 0-2-16,-1 2-5 0,0 1-8 16,0 0 5-16,1 4-50 0,6 6-63 0,-12-8-79 0,12 8-55 15,0 0-30-15,-12 1-30 0,12-1-30 0,-4 10-33 16,4-10-13-16,2 15-11 0,-2-15 21 0,11 16-103 16,-1-8 30-16,2-2 36 0,3-1-623 0,4 0-183 15</inkml:trace>
  <inkml:trace contextRef="#ctx0" brushRef="#br0" timeOffset="95699.58">21247 12007 159 0,'16'-16'517'0,"-2"1"102"0,-5 1 38 0,-2 1-73 0,-1 1-45 0,-4 1-41 0,-2 11-32 0,-3-17-89 16,-4 11-48-16,-2 1-52 0,-2 3-24 0,-5 3-34 16,1 1-27-16,-2 4-28 0,2 3-23 0,-1 3-30 0,2 2-21 15,-1 2-16-15,4 2-13 0,-1 1-11 0,3 2-11 16,1-2-6-16,2 1-3 0,2-2-3 0,3 3-1 15,-1-3-9-15,5-1-34 0,0-7 7 0,2 1 121 16,2 0-219-16,0-4-22 0,3-2-35 0,0-2-16 16,-10-3-16-16,25-2-15 0,-11-2 8 0,1 0 33 15,-2-5 24-15,1 0 33 0,-1-3 27 0,-2-1 9 16,0-1 26-16,0-2 9 0,-3 1 36 0,1-1 26 0,-3-1 45 16,-1 2 38-16,-1 1 49 0,0-1 18 15,-2 4 23-15,-2 11-7 0,3-17-11 0,-3 17-55 16,2-10-25-16,-2 10-32 0,0 0-4 0,0 0-16 0,-4 10-11 15,1 1-11-15,-1 4 2 0,-1 4-5 0,0 4 6 16,-1 3-8-16,-2 2 4 0,1 5 162 0,-1 2-202 16,-1 2 10-16,-1 3 4 0,-1 1-3 0,-1 1 10 15,0 1 9-15,-1 2-15 0,-3-2 16 0,5 1-16 16,-2-1 26-16,-1-2-18 0,-1-1 10 0,1-1-15 16,1-1 1-16,-2-3 4 0,2-1 1 0,-1-2 2 15,2-3-9-15,-1-3-32 0,2-2-30 0,-1-4-11 16,0-2-3-16,1-5 14 0,-1-3 12 0,1-2 14 0,-1-4 8 15,12-4 13-15,-26-4 7 0,12-3 1 16,3-3 7-16,-2-4 5 0,2-3 0 0,3-2 18 0,0-3 1 16,5-2 7-16,1-4-8 0,4 0 16 0,3-3-3 15,3-1 3-15,4-3-12 0,4-1 4 0,3 2-10 16,1-3 5-16,3 1-19 0,3 1-26 0,1 0-57 16,2 3-16-16,2 2-41 0,0-1-1 0,3 4 5 15,0-2 18-15,0 3 22 0,0 0 16 0,1 2 16 16,-2 0 9-16,-1 0 17 0,-2 2 8 0,-1 0 22 15,-2 1 24-15,-3 0 29 0,-1 0 25 0,-4 1 23 16,-2 0 6-16,-4 2 32 0,-2 2 13 0,-3 0 36 0,-3 3-12 16,-1 3 10-16,-4 10-35 0,1-17-34 0,-1 17-29 15,-6-9-22-15,6 9-20 0,-19 3-2 16,8 4-8-16,-2 1-9 0,-1 5-2 0,0 2-6 0,0 2 1 16,1 2-5-16,0 1 6 0,1 3-8 0,2-1-37 15,-1 3 43-15,5 0 146 0,1-2-177 0,1 0-1 16,-1-1 9-16,5-4-8 0,1 0 9 0,1-4-5 15,0-2 2-15,-2-12-9 0,4 17 8 0,-4-17 12 16,7 6-13-16,-7-6-15 0,12-5-8 0,-6-2-9 16,1-2 7-16,0-3 4 0,-2-2 13 0,2-1 0 15,-2-1 159-15,-1-1-176 0,1-1-1 0,-3 0 13 16,0-1 8-16,0 1-16 0,-1 1 23 0,0-1-8 0,-1 3 7 16,0 1 5-16,0 2-2 0,0 12-5 15,1-18 10-15,-1 18-7 0,0 0-1 0,1-16-10 0,-1 16-23 16,0 0-7-16,0 0-15 0,0 0 23 0,11-3-7 15,-11 3 14-15,7 6-10 0,2-3 20 0,1 2-10 16,1-1 18-16,2-1-6 0,2 1 11 0,0 1-5 16,5-1 17-16,-1 0-14 0,1 1 10 0,3 1-7 15,-1-3 12-15,1 2-7 0,0 2-5 0,1 0 5 0,-3 2 1 16,-1 1 0-16,-1 0 6 0,-3 3-5 16,0 1-3-16,-3 2 10 0,-2 0-8 0,-3 2 8 15,-4-1-7-15,-1 1 7 0,-3-2-1 0,-1 1 4 0,-3-3-7 16,-1 0 6-16,-2-2-7 0,-3-2 10 0,2-3-1 15,-1 0 4-15,1-2 7 0,8-5 27 0,-16 0-5 16,16 0-8-16,-14-9 5 0,7 0-8 0,3-2-5 16,1-3-5-16,3-1-1 0,1-1-13 0,2-1 6 15,3-1 3-15,2 0-5 0,1-1-4 0,1 1 1 16,3 0-1-16,-3 0 0 0,4 0-6 0,1 0 3 16,0 2-3-16,0 0 18 0,1 1-21 0,-1 1 3 15,2 2-2-15,-3 0 14 0,5 1-16 0,-3 4 6 16,0 0-15-16,-2 2 18 0,0 2-19 0,0 3 13 15,-1 2-13-15,-1 2 6 0,-1 0-3 0,-1 4 13 0,-2 2-13 16,-2 3 2-16,-1 0 1 0,-1 3 3 0,-1 0 3 16,-1 1 4-16,-1 0-4 0,2-1 5 0,-3 1 4 15,1-2 4-15,0-1-1 0,-1-3-4 0,0-11 5 16,3 18-2-16,-3-18 4 0,2 10 6 0,-2-10-2 16,0 0 4-16,17 0-8 0,-6-6 0 0,0 1-4 15,5-4-5-15,-2-2-8 0,4-2-4 0,-2-1 8 16,1-2-6-16,0 0 2 0,1-1 10 0,-1 0-11 15,-1-2 3-15,0 2-6 0,-1-1 17 0,-1 0-10 16,0 2 9-16,-2 2 11 0,-1 1 34 0,-2 2 9 16,-2 2-2-16,-2 1-21 0,-5 8 3 0,9-8-36 15,-9 8 11-15,0 0-19 0,0 0 14 0,0 0-19 0,3 15 16 16,-8-6-7-16,0 4 9 0,-1 0-20 0,-1 1 21 16,-4 1-16-16,1 2 6 0,-1 1-47 0,-1-1-64 15,1 1-43-15,0-3-25 0,1 0-33 0,-1-2 2 16,4-2 25-16,-1-3 18 0,8-8 36 0,-11 11 33 15,11-11 32-15,0 0 7 0,0 0 18 0,0 0-3 16,0 0 19-16,7-8-11 0,1 0 25 0,1-3 3 16,2 0 38-16,3-2 29 0,-1-2 16 0,4-2 5 0,0-3-2 15,2 0-6-15,2-3-11 0,1 0-3 16,3-5-9-16,2-2-3 0,3-2-11 0,1-5-11 16,4-2-8-16,1-5 3 0,3-4-13 0,0-2 9 0,1-3-10 15,2-4 3-15,-1-1-1 0,0-2 2 0,-2-1 174 16,-1-1-218-16,-4 0 5 0,-4 4 7 0,-4 4 59 15,-5 4 37-15,-4 7 9 0,-6 8 49 0,-4 4-28 16,-1 6-15-16,-5 6-35 0,-3 5 1 0,-6 4-19 16,-2 7 8-16,-4 8 6 0,-3 4 31 0,-4 11 10 15,1 7 38-15,-3 5 28 0,-3 9 11 0,0 4-15 16,0 5-18-16,1 5-7 0,0 4-4 0,1 7 164 16,0 3-212-16,5 2-8 0,1 1-12 0,6-1 7 15,0-1-19-15,5-2-9 0,2-2 5 0,1-3-7 16,2-5-7-16,2-2-6 0,-1-5 172 0,2-3-200 0,1-5 2 15,0-5 4-15,1-4-1 0,0-5 7 0,-1-3-1 16,2-6-1-16,-2-4-3 0,1-3-53 0,-3-13-28 16,3 17-33-16,-3-17-124 0,0 0-155 0,0 0-55 15,0 0-88-15,-2-20-106 0,-3 6-47 0,-1-3-220 16,-2-2-789-16,-2-1-614 0</inkml:trace>
  <inkml:trace contextRef="#ctx0" brushRef="#br0" timeOffset="96527.63">24117 11321 193 0,'1'-40'650'0,"1"7"98"0,-3 6-8 0,1 5-119 0,0 6-95 0,0 3-91 0,0 13-90 0,-3-12-70 0,3 12-20 16,-12 13 41-16,1 3-5 0,-1 5-2 0,-2 7-24 16,1 5 1-16,-1 5-69 0,-1 8 29 0,2 1 95 15,-1 5-195-15,1 3-22 0,-2 3-15 0,2 0-15 16,-3-1-15-16,2-2-4 0,3-3-6 0,-1-3-7 0,3-3-5 15,1-5-24-15,2-3 42 0,3-3-30 0,2-5-52 16,1-3 56-16,1-3-55 0,0-4 56 0,5-3-52 16,-1-2 30-16,0-2-118 0,0-3-6 0,1-2-40 15,-6-8 36-15,10 6 153 0,-10-6-200 0,0 0 8 16,5-12 22-16,-5 12 17 0,-4-22 26 0,-4 5 19 16,0 0 9-16,-3-3 17 0,-3-1 21 0,-1 0-1 15,-2-1 21-15,-3 0 11 0,0 1 37 0,0 0 12 0,3 3 53 16,2 0-1-16,2 2 18 0,4 3-1 15,1 0-24-15,4 1-21 0,4-1-18 0,4-1-15 0,6 2-3 16,3 0-13-16,6-1-10 0,4 2-5 0,4-1 1 16,3 1-7-16,5 0-21 0,2 3-17 0,2 0-5 15,0 1 4-15,1 1 2 0,0 1 24 0,-3 2-20 16,-2 0 23-16,-3 1-19 0,-3 0 26 0,-3 0-21 16,-7 2 15-16,-2 0-22 0,-17 0 7 0,22 0-17 15,-22 0 30-15,11 7-19 0,-11-7 23 0,-2 14-14 16,1-2 20-16,-5 2-15 0,0 1 22 0,-2 3-24 15,0 1 28-15,0 3-18 0,1-1 24 0,0 0-49 16,4 0 50-16,2-2-14 0,2-1 13 0,2 0-14 0,5-3 0 16,1-2-1-16,3-2 18 0,3-3-3 15,1-2 21-15,4-3 30 0,-1-4 8 0,1-1 14 0,0-4-13 16,-5-2 3-16,1-4-9 0,-3-2-18 0,-2-4-11 16,-4 0-10-16,-3-4-6 0,-3-1-12 0,-3 0 1 15,-4-1-10-15,-1 0-10 0,-4 1-47 0,-1 0-75 16,-2 2-95-16,-1 3-38 0,-2 3-84 0,3 4-90 15,-2 3-97-15,4 4-71 0,12 4 130 0,-23 1-265 16,15 4-198-16,1 1-316 0,3 3-392 0</inkml:trace>
  <inkml:trace contextRef="#ctx0" brushRef="#br0" timeOffset="96979.03">24956 12006 454 0,'16'8'672'0,"-2"0"-49"0,-1 3-91 0,-4 4-78 0,-1 2-54 0,0 1-19 15,-5 2-30-15,-2 1-17 0,-2 2-33 0,-2 1-22 16,-2 2-28-16,-1-2-40 0,-1 2-20 0,0-1-34 16,-7 1-11-16,5-2-34 0,0-2 0 0,0-2-27 15,0-4 1-15,1-3 0 0,2-3 81 0,6-10 85 0,-12 9 29 16,12-9-27-16,-14-8-41 0,7-5-10 15,0-3-39-15,0-6-26 0,3-3-11 0,2-5-12 0,0-2-12 16,2-1-15-16,2-3-20 0,2-1-9 0,5-1-11 16,3-1 0-16,1-2 3 0,6 2-17 0,4-2 5 15,3 0-27-15,4 0 20 0,2 1-29 0,5-1 9 16,-2 3-11-16,3 3-5 0,0 3-2 0,-1 4-4 16,1 5 0-16,-4 6-3 0,-1 3 2 0,-3 5-3 15,-1 5-2-15,-4 2-1 0,-4 5-1 0,0 3-5 16,-7 6-3-16,-3 2 3 0,-5 3 5 0,-6 6-2 15,-4 2 19-15,-9-1-6 0,-3 1 12 0,-5-2-14 0,-3-3 18 16,-4-1-17-16,-3-4 18 0,-1-4-13 0,-1-2 15 16,-1-2-16-16,1-3 16 0,2-1-39 15,2-1-101-15,3-2-144 0,4-3-130 0,2 0-107 0,0 1-100 16,7-3-117-16,1 0-181 0,12 5-1095 0,-10-12-749 16</inkml:trace>
  <inkml:trace contextRef="#ctx0" brushRef="#br0" timeOffset="97233.67">25868 11903 1202 0,'3'-11'1438'0,"1"2"-59"0,-4 9-119 0,6-15-242 0,-6 15-193 0,2-13-136 0,-2 13-95 15,0 0-149-15,3-11-84 0,-3 11-93 0,0 0-96 16,0 0-198-16,0 0-183 0,0 0-234 0,0 0-123 16,0 0-56-16,0 0-57 0,-7 17-73 0,0-6-110 0,1 2-191 15,-5 0-746-15,-3 3-657 0</inkml:trace>
  <inkml:trace contextRef="#ctx0" brushRef="#br0" timeOffset="97405.57">25607 12240 1332 0,'0'0'1137'0,"-5"14"-159"0,5-14-32 16,0 0-95-16,-4 11-66 0,4-11-58 0,0 0-113 16,0 0-60-16,0 0-112 0,0 0-95 0,0 0-71 15,12 4-57-15,-12-4-72 0,0 0-117 0,0 0-115 16,0 0-128-16,0 0-142 0,11-2-151 0,-11 2-145 15,0 0-97-15,0 0-19 0,0 0-92 0,-16 8-12 0,16-8-883 16,-24 5-638-16</inkml:trace>
  <inkml:trace contextRef="#ctx0" brushRef="#br0" timeOffset="97700.64">20066 13053 146 0,'-111'19'242'0,"6"0"163"0,6-1-196 15,8 0-39-15,7-2-48 0,4 0-71 0,5 0-103 0,4-6-174 16,5 0-249-16,3-4 67 0</inkml:trace>
  <inkml:trace contextRef="#ctx0" brushRef="#br0" timeOffset="97966.58">18546 13119 181 0,'2'-19'714'0,"8"-1"51"0,6 1-70 0,9 0-127 16,8 0-82-16,10 0-55 0,11 0-82 0,10 1-79 15,12 2-56-15,12-2-19 0,10 1-58 0,11 1-23 16,11-2-25-16,15 1-13 0,12 0-25 0,11 1-8 16,11-1 7-16,12 2 27 0,11 0 18 0,12 1 11 15,2 2 28-15,11 1-23 0,6 3 9 0,0 2-36 16,5 2-6-16,1 2-1 0,2 3-30 0,-3 2-11 15,-1 2 3-15,-1 1-21 0,-5 1 3 0,-9 1-63 0,-2 0-17 16,-5 0-50-16,-7 0-28 0,-10-1-38 0,-8 0-20 16,-6-3-25-16,-8-1-17 0,-9-1-4 0,-6-1 6 15,-11-1-9-15,-10-1-6 0,-7-1 173 0,-9-1-253 16,-9 0-30-16,-8-1-77 0,-9 0-153 0,-9 0-481 16,-10 1-207-16</inkml:trace>
  <inkml:trace contextRef="#ctx0" brushRef="#br0" timeOffset="99294.58">20505 14408 197 0,'1'-14'698'0,"-1"14"-19"0,0 0-53 0,0 0-138 0,0 0-92 0,0 0 3 0,-10 4 9 0,3 4-9 16,0 1 7-16,-1 4-21 0,0 0 33 0,-3 4-39 16,0 4 32-16,-1 1-21 0,0 3-8 0,0 1-8 15,-4 3 11-15,1 1-30 0,0 1-22 0,0 0-53 16,0 2-19-16,2-2-52 0,-2-2-18 0,4 2-47 16,-1-1-11-16,1-2-41 0,2-2-3 0,0-1-35 15,-1-1 12-15,3 1-32 0,1-5 12 0,2-2-20 16,-1-2 1-16,1-3-99 0,1-2-111 0,0-2-121 15,3-9-78-15,-4 12-73 0,4-12-30 0,0 0 143 16,0 0-365-16,0 0-69 0,-5-8-79 0,2-2-95 0,0-3-935 16,-1-2-695-16</inkml:trace>
  <inkml:trace contextRef="#ctx0" brushRef="#br0" timeOffset="99604.55">20122 14551 60 0,'8'-38'339'16,"-1"4"107"-16,3 2-32 0,2 3-2 0,1 1-44 15,0 2-46-15,3 4-23 0,-1 1-13 0,4 3 10 16,0 1 38-16,1 2-14 0,2 4-16 0,1-1-6 16,3 5-18-16,-1 2-13 0,3 1-16 0,-1 2-21 15,2 2 2-15,-1 6-34 0,1-2-4 0,-2 2-41 16,-1 2-9-16,-1 3-38 0,-4 1-1 0,-1 1-38 16,-5 3 12-16,0 1-29 0,-4 1 5 0,-4 2 9 0,-2 1 10 15,-4 0 6-15,-4 1 10 0,-4 1 154 0,-2 1-139 16,-4-1 6-16,-4 1 4 0,-3-1-5 15,-1-1-7-15,-4 0-4 0,0-4 0 0,-2-2 2 0,1 0 4 16,1-5 1-16,-1 0-4 0,1-3 1 0,1-1 1 16,4-1-27-16,3-3 1 0,2-1-19 0,4 0 4 15,11-2-18-15,-19 0 2 0,19 0-24 0,-12-7-97 16,12 7-129-16,-4-11-151 0,4 11-157 0,2-12-140 16,-2 12-102-16,8-12-132 0,-8 12-250 0,12-10-749 0,-12 10-698 15</inkml:trace>
  <inkml:trace contextRef="#ctx0" brushRef="#br0" timeOffset="100021.4">21021 14623 715 0,'0'0'793'0,"4"-10"-7"0,-4 10-120 0,0 0-59 0,-1-12-81 0,1 12-74 15,0 0-62-15,-14-10-25 0,14 10 18 0,-13-4 2 16,13 4 2-16,-14-1-13 0,14 1-28 0,0 0-32 16,0 0-5-16,-10-3-40 0,10 3-27 0,0 0-43 15,0 0-32-15,0 0-13 0,0 0 40 0,19 3 31 16,-6 0-3-16,4-2 1 0,3 0-11 0,4 1 3 15,1-1 16-15,1 0 26 0,2-1 16 0,-1 0-33 16,0 1 36-16,-1-1-81 0,-2 0 35 0,-2 0-67 16,-2 0 37-16,-2 0-86 0,-3 0 51 0,-2-1-24 15,-13 1-72-15,18 0 45 0,-18 0-20 0,0 0-63 16,14-1 42-16,-14 1-65 0,0 0 50 0,0 0-85 16,0 0-2-16,0 0-173 0,0 0-59 0,0 0-130 0,0 0-126 15,0 0-125-15,0 0-154 0,0 0-116 0,-9-5-109 16,9 5-86-16,-18 0 149 0,18 0-1482 0,-24-3-1125 15</inkml:trace>
  <inkml:trace contextRef="#ctx0" brushRef="#br0" timeOffset="101216.57">22429 14725 285 0,'16'-29'608'0,"-1"2"65"0,-3 1-14 0,-2 2-75 0,-2 2-61 0,-3 1-3 0,0 4-73 0,-3 2-61 0,-2 0-56 16,-2 4-51-16,-3 1-61 0,0 2-42 0,-3 1-41 15,-2 0-26-15,-3 5-23 0,-1 4-21 0,-2 0-12 16,-1 4-8-16,-8 5-5 0,6-1-14 0,1 2 10 16,-2 3-22-16,1 0 8 0,0 3-12 0,-1 2 5 15,2 1-12-15,-1 0 5 0,1 0-9 0,2 1-17 16,1-2-31-16,2-1-25 0,2-2-23 0,1-2-28 15,2-2-24-15,2-1-20 0,2-2 5 0,4-10 6 16,0 14 14-16,0-14-11 0,10 5-24 0,-10-5-8 0,23-5 18 16,-8 0 30-16,1-3 30 0,1 0 20 15,1-2 19-15,-1-2 29 0,1 0 29 0,1 0 52 0,-2-1 54 16,0 1 30-16,0 0 26 0,-2 0 28 0,0 1 17 16,-2 2 18-16,-2 0 18 0,-2 1 7 0,0 2-17 15,-9 6-1-15,12-8-50 0,-12 8-29 0,11-7-46 16,-11 7-17-16,0 0-23 0,0 0-3 0,10 11-25 15,-10-11 17-15,4 21-26 0,-4-6 4 0,0 4 1 0,-2 2-6 16,0 0-8-16,-2 6 0 0,-2-1-4 16,-1 3 0-16,-1 0 3 0,-2 0-9 0,-2 2-8 15,1-2 15-15,-3-2-2 0,1 1-2 0,0-2 4 0,-2-2-20 16,2-1 23-16,0-2-12 0,2-4 12 0,2-3-20 16,1-1 19-16,2-4-12 0,6-9 37 15,-9 13 37-15,9-13 100 0,0 0 47 0,0 0-35 0,0 0-35 16,15-16-9-16,-1 3-38 0,2-3-3 0,4-4-28 15,3-1 5-15,1-3-5 0,3 1-20 0,3-3-7 16,0-1-14-16,2 0-4 0,-1 0 4 0,0 2-11 16,-3 2-7-16,0 1-15 0,-3 4 14 0,-2 1-53 15,-4 2-85-15,-3 2-121 0,2 3-90 0,-4 1-76 16,-4 3-127-16,-10 6-150 0,14-7-107 0,-14 7-134 16,0 0-750-16,0 0-608 0</inkml:trace>
  <inkml:trace contextRef="#ctx0" brushRef="#br0" timeOffset="101698.18">22662 15102 148 0,'6'-8'746'0,"0"1"123"0,-6 7-56 0,7-10-124 0,-7 10-42 0,0 0-131 0,7-7-116 15,-7 7-81-15,0 0-55 0,0 0 11 0,-2 11 15 0,2-11-22 16,-9 18-4-16,4-6-65 0,-1 2 28 0,-1 0-55 16,-2 4-28-16,0-1-4 0,-1 2-12 0,-1 1-12 15,1 0-22-15,-1 1-20 0,-1-3-4 0,1 1-22 16,-1 0 10-16,0-2-34 0,2-1 8 0,0-3-15 16,1-3 15-16,2 1-11 0,2-4-2 0,5-7 10 15,-8 11-3-15,8-11 6 0,0 0 21 0,0 0-17 16,0 0-28-16,0 0 11 0,-1-18-12 0,5 5 5 15,1-3-10-15,2-3 11 0,2-2-14 0,3-3-6 16,-1-1 6-16,3-1 10 0,-1-2-4 0,3 2 8 16,0-2-13-16,2 0 28 0,-1 2-24 0,3 0 34 0,0 0-8 15,0 2-5-15,1 1-5 0,2 1-12 0,-1 3 0 16,1 0 0-16,1 4-17 0,-1 1-17 16,-2 3 20-16,2 2 13 0,-2 3-15 0,-2 4 12 0,0 0-17 15,-2 5 10-15,-3 1 209 0,-3 3-242 0,0 4 2 16,-3 0 8-16,-4-1 1 0,-2 3-6 0,-2 0 23 15,-4-1 9-15,-3 0 4 0,-1 0-14 0,-5-4 25 16,-3 2-17-16,-4-2 12 0,0-2-11 0,-2 1-2 16,1-3-109-16,0-2-122 0,3 0 35 0,0 0-391 15,2-4-105-15,0 0-159 0,2 0-244 0,0-2-843 16,2-1-721-16</inkml:trace>
  <inkml:trace contextRef="#ctx0" brushRef="#br0" timeOffset="103983.55">21756 14927 527 0,'-4'-7'685'0,"4"7"-55"0,-11-7-111 0,11 7-109 0,-16 3-69 0,5 3-7 0,-1 4-7 16,-1 3-36-16,-1 2-28 0,-1 3-25 0,1 4-20 16,-1 0-26-16,2 4-18 0,-2 0-20 0,2 1-18 15,1 0-23-15,-1 0 1 0,2 0-10 0,1 0-15 16,-1-2-13-16,1 0-8 0,2-2-14 0,-1-4-12 16,2 0-3-16,0-1-13 0,1-2-1 0,-1-4-5 15,3-3-6-15,-1-1 0 0,5-8-4 0,-4 13 9 16,4-13 4-16,0 0 6 0,-6 8 1 0,6-8-38 0,-2-11 8 15,2 11-22-15,-1-21-8 0,2 4 5 0,-2 0-1 16,3-5 14-16,2-1-2 0,-1-4 6 16,3 0-6-16,1-2 6 0,3 0 1 0,-1-1 4 0,2-1-1 15,4 1 1-15,-1 0 4 0,5 3-6 0,0 0 1 16,0 2 4-16,3 2 8 0,1 1-17 0,-2 5 3 16,0 3-4-16,1 3 6 0,-2 1 0 0,0 4-6 15,-2 3 2-15,-2 4-2 0,-2 0-1 0,-1 3 8 16,-3 3-7-16,0 3 1 0,-4 3 6 0,-3 1 2 15,-2 2 11-15,-1 2-1 0,-4-1-6 0,-3 0 1 16,-4 1 3-16,-1-2-1 0,-4 1 0 0,0-2 2 16,-4-1-6-16,1-3 3 0,-1-1 1 0,2 1-3 0,1-3-4 15,2-2 7-15,2 0-6 0,3-1-15 16,10-5-62-16,-15 7-78 0,15-7-88 0,-8 5-88 0,8-5-74 16,0 0-44-16,0 0-44 0,9 3-80 0,-9-3-48 15,20-2-530-15,-20 2-292 0</inkml:trace>
  <inkml:trace contextRef="#ctx0" brushRef="#br0" timeOffset="104152.23">21838 15152 145 0,'19'0'621'0,"-19"0"82"0,13 0-51 0,-13 0-120 0,0 0-102 0,0 0-59 16,14-1-55-16,-14 1-67 0,0 0-47 0,0 0-43 0,0 0-34 16,0 0-30-16,0 0-27 0,0 0-95 15,0 0-97-15,0 0-83 0,0 0-76 0,13 3-97 16,-13-3-116-16,0 0-166 0,17-2-395 0,-17 2-191 0</inkml:trace>
  <inkml:trace contextRef="#ctx0" brushRef="#br0" timeOffset="104308.68">22047 15086 130 0,'0'0'668'0,"0"0"91"0,0 0-22 0,1-15-83 15,-1 15-23-15,0 0-63 0,0 0-122 0,1-11-78 16,-1 11-83-16,0 0-55 0,0 0-62 0,0 0-92 0,4-9-105 15,-4 9-125-15,0 0-171 0,0 0-170 16,0 0-183-16,0 0-310 0,0 0-253 0,0 0-385 16</inkml:trace>
  <inkml:trace contextRef="#ctx0" brushRef="#br0" timeOffset="105700.51">19197 16675 313 0,'-15'-2'804'0,"2"-1"26"0,13 3-121 0,-18-5-115 0,18 5-34 0,0 0-105 0,-10-4-87 16,10 4-71-16,0 0-63 0,10-10-42 0,1 4-32 15,3 1-5-15,2-4-48 0,3 1 19 0,2-2-18 16,4 1-22-16,1 0-19 0,1 2-14 0,2 0-52 16,-1 1-70-16,0 1-67 0,1 2-70 0,-1 1-71 0,-3 2-142 15,2 0-90-15,-3 2-100 0,-2 0-144 16,-1-1 8-16,-4 2-313 0,-4 1-196 0</inkml:trace>
  <inkml:trace contextRef="#ctx0" brushRef="#br0" timeOffset="105856.08">19234 16791 210 0,'-9'7'851'0,"9"-7"18"0,-5 8-156 0,5-8-158 15,16 3-98-15,0-2-142 0,5-2-98 0,6 1-81 16,3-2-124-16,4 2-62 0,3-1-79 0,2 0-73 16,4 1-98-16,-1 0-120 0,1-3-161 0,0 0-529 15,-2 3-249-15</inkml:trace>
  <inkml:trace contextRef="#ctx0" brushRef="#br0" timeOffset="107266.58">21066 16162 502 0,'13'-12'817'0,"0"-1"-28"0,-3 3-140 0,0 2-105 0,-2 2-38 0,-8 6-77 0,12-11-62 0,-12 11-65 0,8-4-60 15,-8 4-49-15,6-9-40 0,-6 9-27 16,0 0-26-16,0 0-11 0,0 0 17 0,0 18 20 0,-5-6 10 16,-5 2 31-16,4 4-32 0,-6 0 16 0,-4 4-20 15,-4 2-16-15,-3 1-10 0,-2 3-17 0,-3-3-8 16,-2 1-9-16,0 1 3 0,-2-1-9 0,0-1-5 16,2-2 0-16,2 0 1 0,3-3 2 0,5-2-13 15,2 0-12-15,3-2 0 0,6 1-13 0,3 0 15 16,5 2 6-16,4 0-7 0,5 0 8 0,6 2 8 15,4 0-14-15,4 1-17 0,3 1 9 0,3 0-17 0,1 1 22 16,2-1-30-16,0 1 27 0,1-2-2 0,0 1 17 16,-1-3 34-16,1 2-8 0,-3-2 18 0,-1-1 30 15,-1-2 12-15,-1-2 18 0,-2 1-6 0,-2-2-12 0,-3-2-18 16,-3-2-20-16,-4-2-24 0,0-1-15 16,-4-1-7-16,-8-6-7 0,11 6 2 0,-11-6-8 0,0 0-9 15,9 6-3-15,-9-6-55 0,0 0-144 0,0 0-158 16,0 0-163-16,-11-6-206 0,11 6-192 0,-14-7-159 15,6 0-1374-15,-3-2-1104 0</inkml:trace>
  <inkml:trace contextRef="#ctx0" brushRef="#br0" timeOffset="107999.67">21555 16365 173 0,'0'0'503'0,"0"0"16"0,2-11 3 0,-2 11-80 0,0 0-25 0,0 0-75 0,0 0 14 0,2-10-22 16,-2 10-15-16,0 0-58 0,0 0-16 0,5-7-63 0,-5 7-6 16,0 0-53-16,0 0 4 0,0 0-50 15,0 0 6-15,0 0-35 0,0 0 13 0,0 0-42 16,0 0 22-16,0 0-35 0,0 0 19 0,0 0-22 0,0 0 22 15,0 0-28-15,0 0 27 0,0 0-17 0,0 0 32 16,0 0-27-16,0 0 41 0,0 0-28 0,0 0 46 16,0 0-37-16,0 0 39 0,0 0-39 0,0 0 31 15,0 0-41-15,0 0 29 0,0 0-47 0,0 0 26 16,0 0-35-16,0 0 40 0,-9 9-27 0,2-3 53 16,-2 5-38-16,-1 1 48 0,-1 1-54 0,-1 3 41 15,3 0-53-15,-2 2 39 0,1 0-52 0,1 0 52 0,2 0-55 16,1 0 2-16,1-1 4 0,2-1 3 15,2-2-3-15,2 1-1 0,2-4-6 0,3 0 15 16,-2-3-39-16,5 0-43 0,2-1-15 0,3-2-76 0,0-2-26 16,3-1-87-16,-1 0-6 0,3-4-50 0,0 0 9 15,-1-1 22-15,1-2 62 0,-2-3 58 0,1 1 41 16,-3-3 46-16,-1-1 83 0,-1-1 63 0,0-1 117 16,-2 0 43-16,-2-1 72 0,-1-2 7 0,0 2 72 15,1 1-3-15,-4 0 16 0,2 2 11 0,-3 1 25 16,-4 10 5-16,7-12-33 0,-7 12-52 0,5-9-32 15,-5 9-61-15,0 0-55 0,0 0 2 0,0 0 78 16,0 20 66-16,-2-4 8 0,-1 3-15 0,-2 1-23 0,0 3-14 16,-2 2 165-16,1 2-248 0,0-1-18 15,-1 1 4-15,0 0-48 0,-1-1-17 0,0 0 4 0,1 1-66 16,1 0 21-16,-1-3-42 0,1 0 11 0,2-2-72 16,0-1-122-16,-1 1-111 0,2-4-117 0,-1-2-124 15,0 0-124-15,3-4-126 0,1-12-115 0,-3 19-167 0,3-19 11 16,1 9-74-16,-1-9-984 0,0 0-783 15</inkml:trace>
  <inkml:trace contextRef="#ctx0" brushRef="#br0" timeOffset="108200.49">22040 16615 1052 0,'12'-8'1183'0,"-12"8"-238"0,9-3-93 0,-9 3-169 0,0 0-142 0,3 10-102 0,-3-10-28 0,-4 17-31 15,0-6-47-15,0-1-45 0,0 3-55 0,0-1-18 0,-1 2-43 16,-1 0-23-16,0 0-44 0,0-1-6 0,2-1-72 16,-2-1-62-16,3-1-149 0,3-10-141 0,-5 17 76 15,5-17-334-15,-2 13-127 0,2-13-99 0,6 7-212 16,-6-7-675-16,0 0-615 0</inkml:trace>
  <inkml:trace contextRef="#ctx0" brushRef="#br0" timeOffset="108511.06">22449 16317 443 0,'0'0'1047'0,"0"-22"-115"0,0 22-232 0,-4-8-51 16,4 8-122-16,-12 7-99 0,3 1-62 0,-2 5-30 16,-1 1-38-16,0 3-16 0,-1 2-34 0,1 2-14 15,-1 2-34-15,2 1-40 0,1-1-30 0,1 1-26 0,0 1-22 16,3-1-16-16,0-2-13 0,3-1-9 15,1-2-14-15,2-3-1 0,2-1-1 0,2-2 0 0,-1-4-35 16,4-1 15-16,3-2-14 0,1-2 6 0,2-3 2 16,0-2-11-16,0-2 1 0,3-4 11 15,-2 0-2-15,0-1-2 0,-1-4 3 0,-1-1 10 0,-3-1-8 16,-1-3 3-16,-1-1 2 0,-1-2 12 0,-3-3 12 16,0 1-3-16,-2-2-5 0,1-1-10 0,-4 1-11 15,1 1-59-15,0 1-101 0,-2 2-97 0,-1 3-130 16,1 1-162-16,-1 4-227 0,-1 2-294 0,0 4-700 15,5 6-643-15</inkml:trace>
  <inkml:trace contextRef="#ctx0" brushRef="#br0" timeOffset="108761.23">22716 16574 1741 0,'0'0'1575'16,"0"0"-195"-16,0 0-314 0,7 5-226 0,-7-5-176 16,6 12-85-16,-3-1-97 0,-1 0-103 0,-2 3-68 15,-1 1-49-15,-2 3-13 0,-1 0-13 0,-3 2-1 16,-1 0-32-16,-1 0-24 0,-1 1-30 0,-1 1-33 16,0-1-29-16,0-3-5 0,-1 2 168 0,3-1-235 0,0-3 135 15,0-1-321-15,2-5-100 0,2 0-109 0,0-1-111 16,5-9-112-16,-6 9-111 0,6-9-101 0,0 0-159 15,0 0-151-15,0 0-1156 0,8-9-940 0</inkml:trace>
  <inkml:trace contextRef="#ctx0" brushRef="#br0" timeOffset="109233.18">23070 16558 48 0,'0'0'517'0,"0"0"185"0,0 0-16 0,0 0-69 0,0 0-87 0,0 0 42 0,0 0-54 0,0 0-16 16,0 0-8-16,0 0-12 0,0 0-23 0,0 0-49 16,0 0 17-16,0 0-37 0,0 0-24 0,0 0-58 15,0 0-62-15,15-3-47 0,-15 3-42 0,21-4-51 0,-9 2-128 16,1 0-134-16,1-1-131 0,-1 1-145 16,0 0-130-16,1-2-99 0,-1 1-177 0,1 0-199 15,0-1-885-15,4 1-713 0</inkml:trace>
  <inkml:trace contextRef="#ctx0" brushRef="#br0" timeOffset="109499.18">23554 16330 416 0,'11'-15'1018'0,"0"2"22"16,-2 2-125-16,-2 3-43 0,-1 0-88 0,-6 8-79 16,7-8-66-16,-7 8-55 0,0 0-48 0,8-6-7 15,-8 6-71-15,0 0-15 0,0 0 87 0,-3 19 52 16,-2-4 18-16,-1 5-51 0,-2 3-30 0,4 2-51 15,-4 3-34-15,-2 1-69 0,1 2-30 0,0-1-51 16,-2 2-43-16,3-3-49 0,-1-1-36 0,2 0-26 0,-1-1-30 16,0-1-20-16,3-2-16 0,-1-2-11 0,2-3-12 15,-1-3-104-15,3-3-131 0,-1-1-129 0,3-12-132 16,-2 13-172-16,2-13-164 0,-3 10-133 0,3-10-120 16,0 0-270-16,0 0-244 0,0-11-1252 0,3 1-1565 15</inkml:trace>
  <inkml:trace contextRef="#ctx0" brushRef="#br0" timeOffset="110140.37">23820 16156 299 0,'0'0'504'0,"0"0"32"0,0 0 48 0,0 0-29 0,0 0-29 0,0 0 9 15,0 0 5-15,0 0-25 0,0 0-39 0,0 0-16 0,0 0-48 16,0 0-28-16,0 0-50 0,0 0-36 0,0 0-84 15,0 0-30-15,0 0-15 0,0 16 43 0,4-4-16 16,1 4 11-16,1 2-21 0,1 4-20 0,2 2-27 16,3 2-19-16,0 1-30 0,1-1-14 0,0-1-15 15,-1 0-11-15,3-1-4 0,-2-1-9 0,1-1-6 16,-2-3 6-16,2 0 13 0,-3-1 2 0,0-3 18 16,0-1 6-16,-1-3 7 0,-1 0-1 0,-1-3 13 15,-8-8 12-15,10 11 29 0,-10-11 52 0,6 8 45 16,-6-8 17-16,0 0 49 0,0 0-9 0,0 0 33 0,0 0-28 15,6 6 43-15,-6-6-36 0,0 0-7 16,0 0-54-16,0 0-35 0,0 0-46 0,0 0-38 0,0 0-27 16,-5 13-13-16,-2-4 15 0,-2 4 29 0,-5 2 7 15,-1 5-11-15,-2-1-14 0,-1 4-17 0,-4 3-3 16,-1 1 140-16,-1 2-199 0,-1 0-2 0,-2 1-3 16,-1 1-5-16,1-2-9 0,-2 0-5 0,-1-1-18 15,0-1-55-15,0-1-115 0,0-2-100 0,3-3 33 16,0 1-440-16,0-2-233 0,4-3-166 0,1-1 66 0,1-1-448 15,1-5-191-15,3 0-1065 0,2-4-1463 0</inkml:trace>
  <inkml:trace contextRef="#ctx0" brushRef="#br0" timeOffset="110732.79">24690 16587 191 0,'0'0'612'0,"-17"-3"84"0,17 3-32 0,-13 0-52 0,13 0-78 0,0 0 7 0,0 0-64 0,0 0-56 0,0 0 0 16,0 0 7-16,0 0-11 0,16 6-16 0,1-4-26 15,3 0-19-15,6-1-18 0,3 2 20 0,4-1 6 16,2 0-5-16,4 2 7 0,-1-3-9 0,1 1-26 15,3 1-26-15,-3-3-24 0,-2 3 157 0,-1-1-251 0,-2 0 161 16,-7-1-243-16,-2 1-12 0,-5-2 10 0,-5 1-2 16,-2-2 30-16,-13 1-21 0,17 0 28 0,-17 0-40 15,0 0 9-15,14 0-61 0,-14 0 13 0,0 0-144 16,0 0-142-16,0-17 11 0,0 17-392 0,-14-11-167 16,7 4-158-16,-1 1-130 0,-2 0-169 0,-1 0-97 15,-1 1-989-15,0 2-981 0</inkml:trace>
  <inkml:trace contextRef="#ctx0" brushRef="#br0" timeOffset="111716.61">26533 16116 560 0,'16'-10'846'0,"2"3"-33"0,-7 0-142 0,0 1-81 0,-2 1-58 0,-9 5-85 0,13-8-75 15,-13 8-51-15,9-4-55 0,-9 4-43 0,0 0-45 16,0 0-29-16,0 0-34 0,10-4-23 0,-10 4-17 0,0 0-2 16,-4 11 62-16,-2-1 16 0,0 3 22 0,-3 5-20 15,-2 1-21-15,-3 3-18 0,-1 3-15 0,-4 3-20 16,-3 1-7-16,-3 1-11 0,1 1-8 0,-3-1-10 15,-2 1-11-15,2-1-1 0,2-2-13 0,-2-2-6 16,2 0 4-16,1-3-6 0,5-3-7 0,1-2 5 16,3-2 5-16,4-2-6 0,3-2 0 0,2 0 10 15,4-1-5-15,2-11 2 0,4 20 5 0,6-11 4 16,3 2 10-16,2 0 16 0,5 1 7 0,1 1-3 16,4 1-20-16,-1 0 15 0,5 3-16 0,-4-1-43 15,4 0 45-15,-2 2-23 0,-2 0 27 0,2 0 47 0,-3-3 25 16,1 3 27-16,-4-2-9 0,1-2-6 0,-4 0-9 15,0-2-7-15,-3-1-26 0,-3-3-11 0,-3-1-15 16,-2-2-6-16,-7-5 5 0,11 10 13 0,-11-10 0 16,0 0-1-16,9 6 2 0,-9-6-19 0,0 0-14 0,0 0-7 15,0 0-85-15,0 0-153 0,0 0-185 0,0 0-195 16,9-8-191-16,-9 8-166 0,2-13-179 0,-2 13-1118 16,2-18-897-16</inkml:trace>
  <inkml:trace contextRef="#ctx0" brushRef="#br0" timeOffset="112139.18">26890 16420 79 0,'0'0'301'0,"0"0"98"0,-13 2-17 0,13-2 4 0,0 0-24 0,-12 2-24 16,12-2-2-16,0 0-12 0,-15 3-19 0,15-3 26 15,0 0-23-15,-12 4 141 0,12-4-207 0,0 0-21 16,0 0 34-16,-11 3-34 0,11-3 54 0,0 0-41 16,0 0 38-16,0 0-37 0,0 0 0 0,0 0-7 15,0 0-15-15,0 0 0 0,0 0 8 0,16 6 28 16,-16-6-5-16,24 0-45 0,-8 0-27 0,3 0-29 0,0-2-35 16,0 2-22-16,0-1-10 0,2 1-20 0,-3-1-17 15,0-1-39-15,0 2-115 0,-3 0-120 0,1-2-146 16,-2 1-126-16,-1-1-130 0,-13 2-123 0,22-3-165 15,-22 3-269-15,14-4-417 0,-14 4-577 0</inkml:trace>
  <inkml:trace contextRef="#ctx0" brushRef="#br0" timeOffset="112802.92">27519 16134 394 0,'11'-14'611'0,"0"2"37"0,-1 3-64 15,-2-2-58-15,-1 4-54 0,0 2 26 0,0-2-17 16,-7 7-19-16,7-8-20 0,-7 8-29 0,0 0-56 16,6-9-17-16,-6 9-72 0,0 0-8 0,0 0-80 15,0 0 22-15,0 0-39 0,0 0-31 0,0 0 22 16,7-7-33-16,-7 7 27 0,0 0-53 0,0 0-29 15,0 0 10-15,0 0-30 0,0 0 8 0,0 0-28 16,0 0 13-16,0 0-26 0,0 0 17 0,0 0-4 0,0 0-25 16,0 0 18-16,0 0-4 0,0 0 6 0,0 0-7 15,0 0-13-15,0 0-19 0,0 0 19 0,0 0 4 16,-11 11 7-16,7-4 20 0,-4 2 3 0,2 2-8 16,-3 4 4-16,0 0-8 0,-1 2-2 0,1 2-2 15,-1 1 0-15,2 1-8 0,1-1-5 0,1 0-3 16,2 0 1-16,0-2-3 0,2-2 5 0,2 0-6 15,1-2 30-15,2-1-95 0,3 0-45 0,1-4-40 0,5-1-37 16,3-2-56-16,1-2 13 0,1-2-76 16,2-1 66-16,0-1-49 0,0-2 96 0,1-3 189 15,-2 1-155-15,0-4 187 0,2 0-156 0,-7-1 1 16,1 0 57-16,0-3-4 0,-1 1 68 0,3-1-2 0,-5 0 72 16,0 1-10-16,-2-1 85 0,0 1-11 0,-2 0 16 15,0 1 17-15,-1 1 22 0,-6 9 15 0,10-13 7 16,-10 13 32-16,4-9-2 0,-4 9-23 0,0 0-19 15,0 0-31-15,4-9-22 0,-4 9-34 0,0 0-28 16,0 0-13-16,0 0-1 0,-4 12 66 0,0 0 73 16,-1 1 15-16,-2 4-6 0,-2 2 8 0,0 3-7 15,-2 1-21-15,0 1-12 0,-2 0-5 0,1 0-7 16,-1 0-18-16,0-1-5 0,-1 1 2 0,2-1-19 16,-1-2-10-16,1 0-28 0,2-1-23 0,-2-2-9 0,3-2 179 15,3-2-224-15,-1-1 189 0,0-2-234 0,2-2 203 16,5-9-286-16,-6 12-106 0,6-12-93 15,-3 9-109-15,3-9-131 0,0 0-115 0,0 0-126 0,0 0-121 16,3 9-172-16,-3-9-77 0,16-9-1223 0,-5 4-1058 16</inkml:trace>
  <inkml:trace contextRef="#ctx0" brushRef="#br0" timeOffset="113075.06">28106 16370 617 0,'0'0'1027'0,"0"0"-138"0,0 0-157 0,0 0-109 0,0 0-46 16,0 0-37-16,0 0 46 0,-1 14-8 0,-8-4-13 15,1 2-39-15,-3 2 13 0,-4 2-28 0,-2 0-51 0,-5 5-41 16,0 1-42-16,-3 1-40 0,0 3-37 0,-1 0-39 16,-3 1-31-16,-2 0 149 0,-1 1-241 0,-1-1-34 15,2 0-3-15,1 1-101 0,-1-3 110 0,0 2 149 16,2-4-231-16,1 0 201 0,1-1-230 0,0-2 176 0,4 0-226 15,1-3 205-15,2-1-230 0,2-2 13 16,4-1-97-16,-1-2-104 0,4-2-84 0,2-2-95 0,2-1-25 16,7-6-91-16,-12 10-28 0,12-10 23 0,0 0 80 15,0 0-305-15,0 0-35 0,12-3-67 0,-3-4-184 16,12-1-841-16,-8-1-708 0</inkml:trace>
  <inkml:trace contextRef="#ctx0" brushRef="#br0" timeOffset="113324.84">28013 16817 257 0,'14'-5'985'15,"-14"5"125"-15,11-3-159 0,-11 3-35 16,0 0-162-16,11-3-106 0,-11 3-88 0,0 0-89 0,0 0-46 16,0 0 77-16,-4 14 99 0,-3-4-14 0,0 4 171 15,-2-1-282-15,0 3-64 0,-1 2-7 0,-2 0 131 16,1 2-268-16,-1-1 137 0,1 1-252 0,-1 2-23 15,2-1-18-15,0-1-35 0,-1 0-5 0,2-1-17 0,0-2-8 16,1-2-20-16,1 1-40 0,2-5-131 0,5-11-120 16,-4 17-118-16,4-17-53 0,-7 12-166 0,7-12-41 15,0 0 76-15,0 0-295 0,4 11-149 0,-4-11-47 16,14-8-117-16,-2 1-1065 0,-2-3-889 0</inkml:trace>
  <inkml:trace contextRef="#ctx0" brushRef="#br0" timeOffset="113655.18">28107 16845 548 0,'10'-18'842'0,"-6"4"26"0,2 0-165 0,2 2-8 16,-2 0-133-16,1 4-101 0,-1-2-73 0,1 2-66 15,1 1-68-15,0 1-42 0,0 1-47 0,3 1-30 16,-3 0-40-16,-8 4-16 0,23-3-14 0,-23 3-19 16,22 0-10-16,-22 0-3 0,23 2-15 0,-11-1 52 0,1 1-65 15,-1 0 7-15,1 0-7 0,0 0 3 0,-13-2-3 16,22 4 0-16,-22-4-1 0,18 5 5 0,-18-5 28 15,15 4 10-15,-15-4 24 0,7 8 42 0,-7-8 45 16,4 16 49-16,-5-5 58 0,-1 3 22 0,-3 3 15 16,-1 2 26-16,-3 1-1 0,-1 3 13 0,-1 0-8 15,-1 1-1-15,-1-1 16 0,-3 0-52 0,2 0-12 16,1 1-29-16,-2-3-45 0,2 1-80 0,-1-2 33 0,3 1-50 16,-2-2-22-16,3-1-6 0,-1-2-19 0,3 0-23 15,2-5-58-15,1-1-126 0,2-1-103 0,3-9-215 16,-5 14-110-16,5-14-168 0,0 0-64 0,-2 11-72 15,2-11-148-15,0 0-25 0,0 0-247 0,13-8-593 16,-13 8-699-16</inkml:trace>
  <inkml:trace contextRef="#ctx0" brushRef="#br0" timeOffset="113824.64">28259 16997 343 0,'-8'-12'926'0,"8"12"74"0,0 0-57 0,-2-13-2 16,2 13 0-16,0 0-115 0,0 0 0 0,0 0-98 0,0 0-4 15,4-10-138-15,-4 10-130 0,14-4-111 16,-1 2-54-16,1 1-64 0,2 0-92 0,2-1-132 0,0 1-100 16,2 0-206-16,-2 0-90 0,0 0-229 0,0-1-114 15,-1 0-143-15,-2 1-60 0,-4-1-186 0,2-1-963 16,-13 3-787-16</inkml:trace>
  <inkml:trace contextRef="#ctx0" brushRef="#br0" timeOffset="115557.47">29020 16334 386 0,'0'0'636'0,"8"-11"1"0,-8 11-39 0,8-9-64 0,-8 9-40 0,7-7 177 15,-7 7-209-15,8-5-53 0,-8 5 31 0,0 0-65 16,10-5-20-16,-10 5-35 0,0 0-42 0,0 0-49 16,0 0-45-16,0 0-50 0,0 0-25 0,6 8 91 15,-6-8 89-15,-5 21-89 0,-2-6 35 0,3 1-79 0,-5 2 28 16,0 1-86-16,-3 0 33 0,1 1-73 0,0-2 32 15,0 1-60-15,1-1 36 0,1 0-138 16,-1-2-147-16,3-2-142 0,3-1-134 0,1-1-73 0,0-1-91 16,3-11-98-16,6 16 17 0,-6-16-455 0,14 7-391 15,-14-7-566-15</inkml:trace>
  <inkml:trace contextRef="#ctx0" brushRef="#br0" timeOffset="115873.08">29471 16180 219 0,'4'-11'843'0,"-4"11"-10"15,6-13-120-15,-6 13-177 0,0 0-30 0,0 0-103 16,-9 4 11-16,-2 5-68 0,-1 1-4 0,-1 4-85 16,-1 0 14-16,1 4-75 0,-1 1 38 0,2 1-94 15,1 2 31-15,1 0-70 0,3 0 18 0,2-1-67 16,1 1 25-16,3-2-48 0,2-2 37 0,4-2-51 15,0-2 41-15,3 0-51 0,2-2 48 0,1-4-59 16,1-2 57-16,3 0-54 0,-3-3 54 0,2-2-51 16,-3-2 64-16,2-2-39 0,-2-1 59 0,-3-3-52 15,2-1 44-15,1-3-41 0,-5 0 58 0,-1-1-70 0,-2-2 40 16,-3-2-63-16,-2-1 36 0,-1-1-37 0,-3 0 37 16,0 1-55-16,-2 2 11 0,0-2-132 15,0 2-48-15,1 2 52 0,0 1-362 0,-1 2-194 0,2 2-158 16,6 8-327-16,-8-13-421 0,8 13-568 0</inkml:trace>
  <inkml:trace contextRef="#ctx0" brushRef="#br0" timeOffset="116122.18">29771 16445 1135 0,'6'7'1166'0,"-1"1"-253"0,-1 2 51 0,1 1-168 16,-3 3-63-16,-1 0-132 0,-2 1-41 0,-1 2-124 16,-3-2 7-16,-2 2-105 0,-1 0-53 0,-1 1-4 15,-3-2-101-15,1-2-31 0,0 2-30 0,4-2-25 16,-3-1-22-16,-2-1-58 0,4-3-141 0,0 2-132 16,3-4-148-16,5-7-137 0,-8 11-92 0,8-11-90 15,0 0-95-15,-4 9-58 0,4-9-1100 0,0 0-738 16</inkml:trace>
  <inkml:trace contextRef="#ctx0" brushRef="#br0" timeOffset="116904.26">31026 15825 510 0,'14'-18'767'0,"-1"3"25"0,0 0-128 0,-1 2-81 16,1 0 2-16,-2 3-49 0,-1-1-30 0,0 3-16 15,-2-1 117-15,-8 9-165 0,10-9 97 0,-10 9-203 0,7-9 107 16,-7 9-231-16,0 0 85 0,0 0-216 16,0 0 111-16,0 0-181 0,0 0 148 0,0 13-178 0,-4 1 158 15,-3 1-162-15,-1 4 165 0,-3 4-162 0,0 2 166 16,-2 3-175-16,1 1-43 0,-1 0 75 0,0 0-58 16,1 3 62-16,0-1-42 0,0-1 57 0,3 0-56 15,-1-2 63-15,0 1-56 0,1-3 52 0,1-1-183 16,-2-2-55-16,4-2 16 0,0-3-304 0,-1 0-115 15,1-4-84-15,1-2-137 0,1 0-99 0,4-12-1008 16,-5 13-721-16</inkml:trace>
  <inkml:trace contextRef="#ctx0" brushRef="#br0" timeOffset="117199.19">31409 16050 216 0,'0'0'762'0,"0"0"-9"0,0 0-109 0,12 5-129 15,-12-5-89-15,-4 11-9 0,-1-1-72 0,-3 1 10 16,-3 3-12-16,-2 2-18 0,-4 1 130 0,-1 3-184 16,-4 1 135-16,0 2-163 0,-2 2 125 0,-3 1-178 15,-3 0 143-15,0 1-163 0,-3 1 151 0,-1-1-179 16,-2 0 139-16,0 0-171 0,-1-2 138 0,1-1-188 0,0-2 135 15,0-2-177-15,0 1 150 0,1-3-185 0,1-2-45 16,2-1 58-16,3-1-53 0,3-3-7 0,3-1-174 16,3 0-62-16,3-4 23 0,4-1-318 0,3 0-29 15,1 0-95-15,9-5-43 0,-9 5-95 0,9-5-968 16,0 0-670-16</inkml:trace>
  <inkml:trace contextRef="#ctx0" brushRef="#br0" timeOffset="117655.62">31207 16517 9 0,'0'0'478'0,"0"0"174"0,0 0-64 16,13-2-114-16,-13 2-80 0,12-1-68 0,-12 1-58 16,20 0 0-16,-20 0-34 0,22 1-21 0,-22-1-29 0,27 0-13 15,-27 0-16-15,26 0-7 0,-10 0-19 16,-2 2 1-16,2-1 1 0,-3 0 5 0,2 2-2 16,-4-1-7-16,-11-2-2 0,20 3-10 0,-20-3-6 0,13 3-22 15,-13-3-3-15,8 4 1 0,-8-4 53 0,0 0 16 16,-1 16 10-16,-3-8 145 0,-1 3-140 0,-2 0 154 15,-4 2-144-15,1 0 190 0,-2 3-160 0,-2-1 174 16,1-1-166-16,-1 3-33 0,-4 0 61 0,3-1-64 16,1 0 30-16,0 2-74 0,1-3 26 0,1 2-59 15,-1-2 26-15,2 0-63 0,0-1 28 0,0 0-59 0,5-2 33 16,-2 0-52-16,-1-1 40 0,3-1-50 16,1-1 27-16,5-9 44 0,-7 13-311 0,7-13 4 0,-4 10-311 15,4-10 24-15,0 0-296 0,-2 11-72 0,2-11 16 16,0 0-101-16,0 0-198 0,0 0-520 0,0 0-607 15</inkml:trace>
  <inkml:trace contextRef="#ctx0" brushRef="#br0" timeOffset="118107.68">31081 16731 34 0,'0'0'591'0,"7"-16"197"0,-7 16 37 0,6-13-89 0,-6 13-11 0,4-8 104 0,-4 8-184 0,0 0 131 0,2-11-193 0,-2 11 95 0,0 0-161 15,0 0 127-15,0 0-261 0,0 0-127 0,0 0-15 16,0 0-95-16,0 0 49 0,-9 11-3 0,-1-1 63 15,3 4-60-15,-4 0 38 0,1 3-88 0,-1 2 7 16,-1-1-30-16,-1 2 3 0,2 1-15 0,-1-1 64 16,0-2-84-16,1 0 56 0,-1 0-102 0,2-1 73 0,0-2-105 15,1 0 71-15,1-2-79 0,-1-1 55 0,3-4-96 16,0 1-107-16,6-9-41 0,-8 11-363 0,8-11-25 16,0 0-339-16,0 0-205 0,-4 9-185 0,4-9-1403 15,0 0-1438-15</inkml:trace>
  <inkml:trace contextRef="#ctx0" brushRef="#br0" timeOffset="119294.2">31851 15865 40 0,'-4'-11'329'0,"4"11"94"0,0 0-18 0,-3-10-15 0,3 10 11 0,0 0-1 16,0 0-37-16,0 0-12 0,-2-13 1 0,2 13 12 0,0 0-8 15,0 0-17-15,0 0-33 0,0 0-20 0,-1-12-38 16,1 12-40-16,0 0-50 0,0 0-1 0,0 0-25 15,0 0-14-15,0 0-26 0,0 0-13 0,0 0-28 16,0 0 3-16,0 0-17 0,0 0-11 0,0 0-5 16,0 0-7-16,0 0 0 0,0 0-10 0,0 0-1 15,0 0 11-15,0 0-22 0,0 0-1 0,0 0-6 16,0 0 10-16,0 0-4 0,8 17 5 0,-1-8 5 16,2 5-2-16,2 3 4 0,1 0-3 0,2 3-1 15,0 1 1-15,1 1 6 0,0 2-4 0,-1-2-3 16,1 2-20-16,0-1 22 0,-1 0-6 0,1-1 7 0,-2-1-6 15,2 0-3-15,-2-1 5 0,1-1 4 0,2-2-5 16,-3-1 1-16,0-2 3 0,0-2-7 0,-1 0 7 16,0-3 3-16,-2 0-1 0,-1-3-2 0,-1 0 13 15,-8-6-11-15,14 8 7 0,-14-8-1 0,10 6 26 16,-10-6 25-16,0 0 7 0,0 0 7 0,10 3 6 16,-10-3 17-16,0 0-12 0,0 0-7 0,0 0-19 15,0 0 15-15,0 0-15 0,0 0-1 0,0 0-17 16,0 0-3-16,0 0-6 0,0 0 3 0,0 0-28 15,0 0 14-15,0 0-14 0,0 0-6 0,0 0-6 16,0 0-1-16,0 0-2 0,0 0-10 0,0 0 14 16,0 0 4-16,0 0-6 0,0 0 4 0,0 0-5 0,0 0 1 15,0 0 1-15,0 0 7 0,0 0-5 0,0 0-10 16,0 0 13-16,0 0 10 0,0 0-14 0,0 0 0 16,0 0 9-16,0 0 1 0,0 0-8 0,0 0 8 15,0 0-4-15,0 0-11 0,0 0 10 0,0 0 3 16,0 0 0-16,0 0 0 0,0 0-5 0,0 0-4 15,0 0 5-15,0 0 2 0,0 0 12 0,0 0-11 16,0 0 0-16,0 0-5 0,0 0-3 0,0 0 3 0,0 0 2 16,0 0 1-16,0 0 9 0,0 0-14 15,0 0 6-15,0 0-12 0,0 0-3 0,0 0-3 16,0 0 7-16,0 0-20 0,0 0 13 0,-4 14 5 0,-2-4 11 16,-3 3 43-16,-2 6 89 0,-4 4-19 0,-5 2 4 15,-4 3 10-15,-4 4-12 0,-4 2-15 0,-3 2-19 16,-4 2-18-16,-5 1-10 0,-1 1 158 0,-3 2-186 15,-1 1 104-15,-4 0-342 0,-2 1 8 0,-2 0-347 16,-3-2-98-16,-3 3-107 0,-1-2-118 0,-2-4-260 16,2-1-599-16,1-1-627 0</inkml:trace>
  <inkml:trace contextRef="#ctx0" brushRef="#br0" timeOffset="127027.51">19450 17929 104 0,'0'0'278'0,"0"0"69"0,0 0 1 0,0 0-25 0,0 0 5 16,0 0-26-16,0 0-20 0,0 0-4 0,0 0 2 15,-14 1-1-15,14-1 23 0,0 0 10 0,0 0-6 16,0 0 14-16,0 0 5 0,0 0 8 0,0 0 23 0,0 0 13 16,0 0 8-16,0 0-8 0,0 0-1 0,0 0-11 15,0 0-8-15,16-7-28 0,-5 4 99 16,6-2-218-16,2 0 110 0,5-1-190 0,5-1 132 0,4-2-191 16,2 2-11-16,3 0-10 0,5-1-6 0,-1 1-13 15,0 1-27-15,0 0-35 0,-4 1-287 0,-2 1 43 16,-3 1-259-16,-2 1-57 0,-6 0-29 0,-3 2-95 15,-6 1-90-15,-3 2-98 0,-13-3 1 0,0 0-569 16,6 7-519-16</inkml:trace>
  <inkml:trace contextRef="#ctx0" brushRef="#br0" timeOffset="127269.91">19320 18218 141 0,'10'12'708'0,"0"-9"56"0,4-2-90 0,6-1-132 16,5 0-93-16,5 0-35 0,4-1-77 0,5-3-66 16,6 1-43-16,4-1-29 0,4 1-46 0,3 0-28 15,1-1-28-15,-2 2-18 0,2 1-134 0,-5 1-221 0,-1 0-217 16,-8 0-360-16,-2 1-560 0,-2-1-494 0</inkml:trace>
  <inkml:trace contextRef="#ctx0" brushRef="#br0" timeOffset="128589.03">21377 17472 734 0,'18'-11'867'0,"-4"1"-76"0,-1 1-149 0,-2 3-66 0,-2 0-108 0,-9 6-97 0,12-8-75 0,-12 8-52 16,17-7-43-16,-17 7 0 0,13-4 13 0,-13 4 11 15,0 0 5-15,11-5 126 0,-11 5-177 0,0 0 105 16,0 0-155-16,0 0 115 0,0 0-181 0,0 0 125 16,0 0-185-16,0 0 142 0,0 0-168 0,0 0 134 15,0 0-170-15,-6 11-34 0,-4-1 71 0,0 3-56 0,-7 0 69 16,0 4-26-16,-5 3 46 0,-1 1-44 16,-3 1 8-16,-4 3 44 0,-2 1-50 0,-2 1 50 15,-3 0 156-15,2 1-184 0,-2-1 139 0,1 0-176 0,2 0 5 16,1-2 15-16,1-2 9 0,3 1-2 0,3-2 3 15,1-2 5-15,6 0 3 0,0-3 1 0,3-2 2 16,3-1 0-16,2-1-8 0,3 0 5 0,2-1 8 16,4 2-2-16,4 0 6 0,3 4-7 0,5 0 6 15,4 2 11-15,3 1-8 0,1 2 11 0,6 3-14 0,1 1 11 16,2-4 9-16,6 3 6 0,-4 0 36 16,2-1 22-16,1 1 174 0,0-1-130 0,2 1 24 0,0-1 10 15,-1-1-9-15,-1-1-31 0,0 0-15 0,-2 0-4 16,0-3-1-16,-2 1-17 0,-2-2-2 0,-2-1-19 15,-2-2 13-15,-1-1-22 0,-5-2-8 0,1 0-24 16,-4-2 10-16,0-2-19 0,-5 0 12 0,0-4-23 16,0 2 15-16,-8-7-17 0,8 10 13 0,-8-10-20 15,0 0-33-15,6 6-171 0,-6-6-114 0,0 0 38 16,0 0-439-16,0 0-169 0,0 0-72 0,0 0-242 16,-21-3-826-16,12-1-759 0</inkml:trace>
  <inkml:trace contextRef="#ctx0" brushRef="#br0" timeOffset="131324.63">21829 17861 216 0,'2'-17'611'0,"3"4"23"0,-1 2-20 0,1-1-83 0,2 3-107 0,-1-2-42 0,0 3-43 15,0 0-48-15,0 0-26 0,1 2-5 0,-7 6 2 16,10-11 13-16,-10 11-16 0,8-6-28 0,-8 6-24 16,0 0-33-16,0 0-40 0,6-6-31 0,-6 6-35 15,0 0-12-15,0 0-5 0,0 0-9 0,-6 18-4 16,1-8-10-16,-2 3 12 0,-3 3-1 0,0 1 2 15,-3 3 0-15,0 1-8 0,0 1-4 0,-1-1-12 16,1 2 10-16,2-2-2 0,-3 0-12 0,4-2-2 0,5-1-3 16,-6 0 3-16,2-1-4 0,3-3 0 0,1-2-10 15,3-1 10-15,2-11-9 0,0 19 1 0,0-19 3 16,11 13-10-16,-11-13-39 0,23 4-30 0,-8-6-31 16,3-2-47-16,0-1-9 0,3-2-22 0,-1-2 13 15,0-1 15-15,0-2 22 0,-2-1 30 0,-2-1 18 16,0 0 33-16,-3 0 8 0,-3 0-13 0,0-3 34 15,-3 2 15-15,-1-1 88 0,-1 1 38 0,-1 2 33 16,1 1 18-16,-2 1-19 0,-3 11 35 0,6-16-3 0,-6 16-23 16,4-9-31-16,-4 9-13 0,0 0-34 0,0 0-22 15,0 0-15-15,0 0 6 0,0 0 59 16,0 16 39-16,-4-1 54 0,1 1 23 0,-1 4-23 0,0 1-34 16,0 0-19-16,0 4 1 0,0-1 5 0,-1 0-1 15,0 2-8-15,-1-2-11 0,-1 3-18 0,2-1-9 16,0 0-13-16,1-2-21 0,-1 0-12 0,2-3-19 15,0 1-1-15,0 0-5 0,3-2 1 0,0-1-5 16,1-2-9-16,1-3-11 0,2 0-72 0,-1-3-96 16,2-1-104-16,1-2-114 0,0-1-121 0,3-2-139 15,-9-5 127-15,16 6-331 0,-16-6 24 0,19 0-436 16,-10-5-375-16,0-1-582 0</inkml:trace>
  <inkml:trace contextRef="#ctx0" brushRef="#br0" timeOffset="131622.82">22286 18118 330 0,'0'0'731'0,"0"0"-167"0,-13-3 95 0,13 3-268 0,0 0 99 0,0 0-193 0,0 0 173 0,0 0-229 0,-11-4 6 16,11 4 23-16,0 0 9 0,0 0 24 0,0 0-16 15,0 0-13-15,8-3-47 0,-8 3-45 0,19-5-35 16,-6 1-36-16,3 1-19 0,2 0-23 0,0 1-16 16,0-1-30-16,1 1-82 0,0 0-83 0,-3 1-98 15,1-1-87-15,-2 1 41 0,-15 1-288 0,24-2 34 16,-13 0-428-16,2-1-486 0,-3 0-509 0</inkml:trace>
  <inkml:trace contextRef="#ctx0" brushRef="#br0" timeOffset="132282.68">22826 17799 152 0,'9'-11'554'16,"-1"4"54"-16,0-1-6 0,0 1-96 15,-1 0-84-15,2 1-68 0,-1 0-3 0,-8 6-41 0,10-9-37 16,-10 9-12-16,10-8-4 0,-10 8-4 0,0 0-20 15,8-6-19-15,-8 6-31 0,0 0-23 0,0 0-44 16,0 0-47-16,0 0 15 0,0 0-33 0,0 0-13 16,0 0-12-16,0 0-5 0,0 0 1 0,0 0-8 15,0 0-5-15,0 0-9 0,-2 12 3 0,2-12 6 0,-4 12-3 16,4-12 0-16,-5 15 3 0,0-6 3 16,2 2 18-16,-1 0-23 0,0 3-2 0,1 2 2 15,-1 1-3-15,1 3-5 0,2-1 10 0,0-1-3 0,2 0-5 16,3-1-1-16,-1-1-6 0,1-1 8 15,2-1-2-15,1-2-4 0,1-2 6 0,1-1-40 0,1-2 18 16,1-1-24-16,0-2-69 0,3-3 19 0,-14-1-21 16,24-1-5-16,-11-2-2 0,0-3 18 0,-1 0 16 15,1-1 17-15,-2-4 15 0,0 0 16 0,-2-2 10 16,-1-1 13-16,-1-3 5 0,0 2 36 0,-1-2 21 16,-2 2 28-16,0 0 23 0,-1 0 52 0,0 2-15 15,-2 2 11-15,-1 11 12 0,0-17 1 0,0 17-8 16,5-11-11-16,-5 11-25 0,0 0-25 0,0 0 104 15,3-8-170-15,-3 8-5 0,0 0-12 0,0 0 0 0,3 15 11 16,-3-15 31-16,-6 22-1 0,2-6 23 0,-1 0 2 16,0 4-1-16,-2 0 23 0,0 3 0 15,-3-1 7-15,0 1 9 0,0 0-6 0,-2 2-13 0,2-2-14 16,0 0-13-16,0-2-13 0,2 3-5 0,-1-3-6 16,1 2-6-16,2-2 7 0,1 0-18 0,2-3-11 15,-1-1-52-15,2-1-117 0,2-4 34 0,1-1-272 16,1 0-9-16,3 1-71 0,-5-12-98 0,10 12-54 15,0-8-99-15,-10-4-114 0,21 1 2 0,-6-5-367 0,-1-1-352 16</inkml:trace>
  <inkml:trace contextRef="#ctx0" brushRef="#br0" timeOffset="132528.29">23335 18006 294 0,'3'-12'654'0,"-3"12"33"0,4-17-82 0,-4 17-114 0,2-10-105 0,-2 10-50 0,0 0-62 15,0 0-50-15,-7 7-10 0,1 2 23 0,-3 3 1 16,-2 2 0-16,-1 3-7 0,-3 0 10 0,0 3 1 16,-2 2-15-16,-1 2-15 0,0 2-19 0,-4 1-8 15,2 1-20-15,1 2-5 0,-3 0-6 0,1 0 123 0,0 0-163 16,-2 0-22-16,2-3-1 0,1 0 4 16,-2-1-20-16,1-1-11 0,2-1-13 0,-2-1 3 0,1-2-20 15,1-1 5-15,2-1-23 0,1-2-37 0,3-4-142 16,1 0-108-16,-1 0 93 0,4 0-304 15,1-3-88-15,1 1-74 0,7-11-51 0,-11 13-77 0,11-13-87 16,0 0-444-16,0 0-445 0</inkml:trace>
  <inkml:trace contextRef="#ctx0" brushRef="#br0" timeOffset="133005.79">23402 18303 26 0,'9'-4'128'0,"-9"4"-154"0,0 0-19 0,0 0 17 0</inkml:trace>
  <inkml:trace contextRef="#ctx0" brushRef="#br0" timeOffset="133857.68">22369 18047 105 0,'0'0'240'0,"7"-12"186"0,-7 12-162 0,7-7 152 0,-7 7-174 0,7-8-5 0,-7 8-4 16,0 0 171-16,0 0-174 0,6-7 149 15,-6 7-171-15,0 0 179 0,0 0-232 0,0 0 177 16,0 0-229-16,0 0 183 0,0 0-225 0,0 0 11 15,0 0 8-15,0 0 5 0,0 0 8 0,0 0-8 0,0 0-2 16,0 0-26-16,0 0-5 0,0 0 24 16,0 0 88-16,7 14 19 0,-7-14-5 0,3 24-25 0,-9-10-4 15,8 4-40-15,-1 0-15 0,2 1-20 0,-1 3-7 16,-2 0-13-16,1 1-19 0,0 0-3 0,0 0-61 16,1 0-152-16,0 0-146 0,-1 2-227 0,0-3-197 15,3 0-199-15,-4-3-623 0,2-3-561 0</inkml:trace>
  <inkml:trace contextRef="#ctx0" brushRef="#br0" timeOffset="134733.94">23313 18363 212 0,'0'0'468'0,"0"0"12"0,0 0-35 0,0 0-59 0,0 0-64 0,0 0-35 0,0 0 15 0,8 5-11 0,-8-5 33 16,0 0-9-16,4 15 26 0,-4-15-24 0,-3 18 13 15,1-6-14-15,-3 2-27 0,0 0-29 0,-2 3-20 16,1-1-36-16,4 2-7 0,-11 1-37 0,7 0-13 16,0-1-40-16,-2-1 1 0,3 0-48 0,0 0 8 15,-1 1-23-15,1-3-6 0,-2-2-18 0,4-2 13 0,-2 1-24 16,5-12-80-16,-4 17 61 0,4-17-341 16,-4 12-122-16,4-12-135 0,0 0-77 0,-3 9-91 15,3-9-173-15,0 0-345 0,7-4-440 0</inkml:trace>
  <inkml:trace contextRef="#ctx0" brushRef="#br0" timeOffset="135121.04">23408 18420 295 0,'1'-17'735'15,"-1"17"25"-15,1-13-117 0,-1 13-128 0,0 0-94 16,7-10-55-16,-7 10-85 0,0 0-54 0,17-4-42 15,-17 4-37-15,15 1-40 0,-15-1-16 0,20 0-23 16,-20 0-18-16,21 2-40 0,-21-2-40 0,23 1-33 0,-23-1-4 16,24 3-12-16,-11-2 10 0,-1-1 5 0,-12 0 12 15,23 1 6-15,-23-1 10 0,18 1 6 0,-18-1 26 16,14 1-12-16,-14-1 4 0,0 0 0 0,0 0 6 16,13 0 5-16,-13 0 6 0,0 0-7 0,0 0 11 15,0 0 40-15,0 0 82 0,-4 16 31 0,4-16 14 16,-9 20 12-16,3-7 6 0,-2 2 4 0,0 0 20 15,0 4 1-15,-1 0 6 0,-1 3-7 0,1-1-6 16,-1 1-22-16,0 1 6 0,1 0-39 0,0 0-1 0,-1 0-45 16,1-1 15-16,1-1 163 0,0-2-236 15,1 0 169-15,3-2-227 0,-3-3 186 0,2-2-220 0,0 1 207 16,2-3-221-16,-1-1 145 0,4-9-330 0,-4 12 75 16,4-12-349-16,0 0-38 0,-3 12-71 0,3-12-57 15,0 0-33-15,0 0-139 0,0 0-809 0,10-3-597 16</inkml:trace>
  <inkml:trace contextRef="#ctx0" brushRef="#br0" timeOffset="135294.24">23413 18603 158 0,'0'0'752'0,"-7"-7"52"0,7 7-113 15,0 0-144-15,0 0-96 0,0 0-55 0,16-2-84 0,-4 3-57 16,3 0-57-16,3 0-41 0,1 0-41 0,1 0-16 15,2 2-35-15,1-2-71 0,-1 1-90 0,3-1-121 16,0 1-149-16,-1-1-105 0,-1 3-202 0,-3 0-608 16,0-4-427-16</inkml:trace>
  <inkml:trace contextRef="#ctx0" brushRef="#br0" timeOffset="136044.49">24154 17997 36 0,'10'-7'575'0,"-1"2"165"0,-1 1-14 0,-8 4-141 0,15-5-110 15,-15 5-26-15,14 1-57 0,-14-1-20 0,16 9-9 16,-8 0-3-16,0 1-39 0,-2 2-18 0,1 2-2 16,-2 2-12-16,-1 2-41 0,-1 0-26 0,-1 3-34 15,0-2-35-15,-4 1-30 0,0 2-21 0,1-2-24 16,-2 1 4-16,-1-1-20 0,0-2-7 0,-3 1-23 15,3-2-114-15,-1-2-142 0,-1 0-179 0,2-1-118 16,-1-3-175-16,-2 0-152 0,3-2-11 0,4-9-759 16,-7 12-579-16</inkml:trace>
  <inkml:trace contextRef="#ctx0" brushRef="#br0" timeOffset="137517.57">25080 17766 257 0,'13'-12'553'0,"-2"1"18"0,-4 3 27 0,1 0-99 0,-8 8-72 0,10-12-71 15,-10 12-31-15,4-7-75 0,-4 7-17 0,0 0-80 16,0 0-32-16,-3-10-24 0,3 10-22 0,-14 1-13 0,3 2-11 16,-1 1-2-16,-1 3-11 0,0 0 5 15,-3 4 7-15,2 1 6 0,-2 3 7 0,2-1-3 16,2 4-13-16,0 0 11 0,1 2-20 0,2 1 1 0,1 0-7 16,4 0 18-16,3 1-12 0,4 0 5 15,2-2 2-15,4 1-1 0,3-2-10 0,4 0-3 0,1-2-5 16,6-1 4-16,0-4-18 0,4-1 10 0,1-2-6 15,2-4 1-15,-1-2-6 0,2-2 5 0,-2-2-5 16,-1-3 1-16,-2-3-1 0,-3-1 6 0,-5-2 2 16,0-3 17-16,-5-3-5 0,-1-3 4 0,-5 0-32 15,-2-3 45-15,-2-3-24 0,-3 0 6 0,-3-1-18 16,-3-1-3-16,-1 1-4 0,-2-1-4 0,-2 4-33 16,0 0-63-16,-2 4-74 0,0 2-103 0,-2 3-130 15,2 3-92-15,-5 4-121 0,0 3-97 0,2 1-560 0,-3 4-421 16</inkml:trace>
  <inkml:trace contextRef="#ctx0" brushRef="#br0" timeOffset="137765.35">25565 18197 451 0,'14'1'1301'16,"-14"-1"-98"-16,17 0-156 0,-17 0-193 0,14 2-201 0,-14-2-141 16,0 0-109-16,11 5-76 0,-11-5-71 0,5 12-45 15,-5-12-47-15,0 18-14 0,0-18-22 0,-3 23-21 16,-1-9-29-16,-1-2-16 0,-2 1-11 0,2 2-12 16,-3 1-143-16,1-3-128 0,-1 1-149 0,0 0-100 15,-4 1-16-15,2 0-358 0,-1-3-58 0,0 0-924 16,2-2-676-16</inkml:trace>
  <inkml:trace contextRef="#ctx0" brushRef="#br0" timeOffset="138824.56">26107 18012 351 0,'-10'-4'787'0,"10"4"-108"0,0 0 125 0,-7-8-252 0,7 8 37 0,0 0-12 16,0 0-65-16,0 0-66 0,7-12-53 0,-7 12-43 15,16-9-50-15,-7 4-10 0,2 0-36 0,1-1-30 16,1 1-22-16,3-1-29 0,-1-1-21 0,3 3-39 15,-2-1-11-15,4 1-28 0,-2 1-8 0,-2 0-18 16,0 0-21-16,1 0-106 0,-1 2-113 0,-3 0-106 16,2 0-57-16,-4 0-54 0,1 2 104 0,-12-1-259 0,25 0-35 15,-25 0-15-15,25 3 169 0,-11-3-263 0,-1 2 217 16,0-4-735-16,4-1-370 0</inkml:trace>
  <inkml:trace contextRef="#ctx0" brushRef="#br0" timeOffset="139122.04">26712 17772 189 0,'0'0'403'16,"6"-18"67"-16,-6 18 16 0,4-13 13 0,-4 13-57 0,4-12-37 15,-4 12-27-15,5-10 36 0,-5 10-8 16,6-8-21-16,-6 8 11 0,0 0-20 0,5-8-18 16,-5 8-21-16,0 0-50 0,0 0-40 0,0 0-53 0,0 0-47 15,0 0-40-15,0 0-35 0,0 0-6 0,0 0-16 16,2 13-3-16,-4 0 8 0,1 2 7 0,-3 3 10 15,0 3 0-15,0 1 5 0,1 2-10 0,-3 1-19 16,0-2 3-16,0 0-5 0,2 1-6 0,1-1-4 16,-3-4-15-16,2 1 6 0,-4-1-11 0,4-1 7 15,-1-3-7-15,-1 1-6 0,1-1-1 0,1-3 6 16,-3-1-7-16,4 0-5 0,-1-3 4 0,4-8 1 16,-7 17-96-16,7-17-107 0,-4 9-95 0,4-9-74 15,0 0 88-15,-4 10-319 0,4-10-67 0,0 0 69 0,0 0-494 16,0 0-450-16,0 0-542 0</inkml:trace>
  <inkml:trace contextRef="#ctx0" brushRef="#br0" timeOffset="140726.01">27093 18001 329 0,'0'0'346'0,"0"0"123"0,0 0-224 0,-12 2 135 0,12-2-227 0,0 0 154 0,0 0-207 0,0 0 151 15,0 0-184-15,0 0 179 0,0 0-180 0,0 0 181 0,0 0-182 16,0 0 210-16,0 0-203 0,0 0 192 15,0 0-238-15,0 0 207 0,0 0-207 0,0 0 202 16,0 0-209-16,0 0 189 0,0 0-210 0,0 0 193 0,0 0-210 16,0 0 194-16,0 0-213 0,0 0 190 0,0 0-215 15,0 0 194-15,0 0-200 0,0 0 192 0,0 0-210 16,0 0 204-16,0 0-196 0,0 0 178 0,0 0-160 16,0 0 174-16,0 0-202 0,0 0 202 0,0 0-199 15,-11-4 204-15,11 4-200 0,0 0 203 0,0 0-193 16,0 0 200-16,0 0-202 0,0 0 203 0,0 0-200 15,0 0 198-15,0 0-195 0,0 0 202 0,0 0-206 16,0 0 197-16,0 0-202 0,0 0 204 0,0 0-208 0,0 0 201 16,0 0-203-16,0 0 197 0,0 0-190 0,0 0 193 15,0 0-195-15,0 0 197 0,0 0-193 0,0 0 203 16,0 0-195-16,0 0 204 0,0 0-200 0,0 0 200 16,0 0-193-16,0 0 20 0,0 0 32 0,0 0 12 15,0 0 22-15,0 0-1 0,11 4 1 0,-11-4-7 16,0 0 1-16,18 2-9 0,-18-2-3 0,23 3-6 15,-12-2 4-15,7 1 4 0,-9 0 6 0,6 0-11 16,-1 0 14-16,-1 0-2 0,1-2 38 0,1 3-2 16,-3-2 27-16,-12-1-4 0,22 1 4 0,-22-1 10 15,18-1-14-15,-18 1 25 0,15 1 27 0,-15-1-1 0,0 0-8 16,17-2 25-16,-17 2-17 0,0 0-8 16,10-3-11-16,-10 3-14 0,0 0 11 0,0 0-10 0,0 0-24 15,0 0-12-15,0 0-9 0,0 0-9 0,0 0-12 16,0 0-6-16,0 0-10 0,0 0-4 0,0 0-5 15,0 0 2-15,0 0-3 0,0 0-3 0,0 0-2 16,0 0 2-16,0 0-5 0,0 0 0 0,0 0-7 16,0 0-7-16,0 0-70 0,0 0-83 0,-4-9-94 15,4 9-110-15,0 0-101 0,0 0 57 0,0 0-348 16,0 0 35-16,0 0-391 0,0 0-552 0,0 0-603 16</inkml:trace>
  <inkml:trace contextRef="#ctx0" brushRef="#br0" timeOffset="142091.41">27849 17588 217 0,'0'0'354'0,"0"0"36"0,11-2-74 0,-11 2 10 0,0 0-34 0,11-1-50 0,-11 1-20 0,0 0 3 15,0 0-10-15,10-3 2 0,-10 3 10 0,0 0 25 16,0 0-13-16,0 0-12 0,0 0-14 0,0 0-28 16,0 0-29-16,0 0-24 0,0 0-26 0,0 0-23 15,0 0-26-15,0 0-21 0,0 0-2 0,3 10-2 16,-3-10 31-16,-4 19-11 0,-2-6 22 0,4 4 7 16,-5 2-14-16,0 2 6 0,-2 4-13 0,2 0-1 15,3 2-9-15,-2 1-2 0,-4-1-2 0,5 1-10 16,-1-2-5-16,-1-1 6 0,3-1-13 0,0-3 1 0,-1 0-5 15,0-3 2-15,3-3-8 0,0-1 2 16,1-3-10-16,0 0 9 0,1-11-2 0,-2 15-13 0,2-15 10 16,0 0 8-16,-1 12-7 0,1-12-27 0,0 0 129 15,0 0-265-15,0 0 86 0,0 0-382 0,0 0 109 16,5-7-347-16,-5 7-93 0,8-13-672 0,0 5-507 16</inkml:trace>
  <inkml:trace contextRef="#ctx0" brushRef="#br0" timeOffset="142535.57">28267 17868 29 0,'0'0'290'0,"14"1"162"16,-14-1-169-16,0 0 132 0,15 1-183 0,-15-1 138 16,0 0-205-16,0 0 150 0,0 0-172 0,0 0 149 15,0 0-171-15,13 0 198 0,-13 0-179 0,0 0 193 16,0 0-209-16,0 0 194 0,0 0-220 0,0 0 171 16,0 0-222-16,0 0 180 0,0 0-223 0,0 0 176 0,0 0-216 15,0 0 180-15,0 0-207 0,0 0 191 0,-11 11-182 16,3-4 220-16,-1 4-177 0,-3 0 199 0,-4 1-196 15,1 2 199-15,-2 2-201 0,-2 0 27 0,-3 1 28 16,-2 1-2-16,0 1 22 0,-1-1-2 0,-2 2 8 16,1-1-8-16,-2 0 6 0,-1-2-10 0,0 1-5 15,4-1 10-15,1 0-17 0,-3-1 3 0,3-1-12 16,2-1-15-16,0 0 4 0,4-2-12 0,-2-1-4 16,5 0-16-16,1-1 30 0,1-1-16 0,1-1-6 15,1-2 1-15,11-6-65 0,-15 13-89 0,7-9-87 0,8-4-97 16,-13 9 62-16,13-9-289 0,-7 7 96 15,7-7-308-15,0 0 67 0,0 0-553 0,0 0-400 0</inkml:trace>
  <inkml:trace contextRef="#ctx0" brushRef="#br0" timeOffset="142983.21">28362 18291 40 0,'6'-10'384'0,"-6"10"275"0,7-9-172 0,-7 9-24 0,0 0-86 0,7-7-21 0,-7 7-64 0,0 0-20 0,0 0-25 16,10-5-25-16,-10 5 175 0,0 0-241 15,0 0 182-15,0 0-247 0,0 0 188 0,0 0-180 0,0 0 35 16,-5 19 62-16,0-6-3 0,-3 1 10 0,0 6-37 15,-3-1 10-15,-3 3-15 0,0 2-3 0,-2 0-33 16,0 1 2-16,-1 0-43 0,2 0 3 0,-2 0-14 16,2-2-22-16,1 2 165 0,1-3-213 0,0-1 183 15,3-1-217-15,2-2 199 0,1-2-223 0,-4-3 181 16,8 0-275-16,1-3-88 0,2-10-84 0,-2 15-99 16,2-15-108-16,-5 12-73 0,5-12-92 0,0 0-209 15,12 4-657-15,-12-4-553 0</inkml:trace>
  <inkml:trace contextRef="#ctx0" brushRef="#br0" timeOffset="143338.68">28512 18395 209 0,'10'-9'600'0,"-1"2"125"15,-1 1-231-15,3 2 47 0,0 2-277 0,3 2 46 16,1 2-264-16,4 0 114 0,-1 0-257 0,4 1 160 15,-2 0-232-15,2-1 212 0,-2 0-180 0,-1 0 189 16,-1 0-171-16,0 1 176 0,-2-2-179 0,-2 0 208 0,-2 1-197 16,-12-2 194-16,20 3-174 0,-20-3 208 0,12 1-174 15,-12-1 183-15,0 0-152 0,16 3 153 0,-16-3-117 16,0 0 261-16,-7 12-151 0,7-12 51 0,-9 17 12 16,2-6 21-16,-1 3 14 0,-2 1 15 0,-2 0-4 15,0 3 16-15,-4 0 7 0,9 1 0 0,-13 1-10 16,6-1-15-16,-1 1-12 0,1 0-36 0,3 1-16 15,-3-1-31-15,-1 0-20 0,1-1-25 0,2 1 43 16,0-4-87-16,0-1 9 0,2 0-26 0,-1-3 8 16,4-1 0-16,-1 0-27 0,3-4-90 0,5-7-120 15,-8 13-101-15,8-13-53 0,-6 12-173 0,6-12-46 0,0 0-63 16,0 0-53-16,0 0-23 0,7 7-557 16,-7-7-418-16</inkml:trace>
  <inkml:trace contextRef="#ctx0" brushRef="#br0" timeOffset="143528.37">28546 18636 260 0,'-5'-12'646'0,"0"1"12"0,1 3-31 16,4 8-102-16,-3-11-103 0,3 11-34 0,7-8-75 16,-7 8-62-16,19-5-51 0,-5 5-44 0,2 0-33 15,1 0-19-15,2 2-28 0,2 0-10 0,4 1-35 0,-1 1-69 16,0 0-71-16,3 1-80 0,-1 0-87 15,0 0-39-15,1 0-59 0,-1 1-55 0,0-1-35 0,-1-2-143 16,2 0-275-16,-1-1-97 0</inkml:trace>
  <inkml:trace contextRef="#ctx0" brushRef="#br0" timeOffset="144388.26">29209 17823 176 0,'0'0'378'0,"-2"-15"80"0,2 15 148 0,-1-11-213 0,1 11 93 0,0 0-224 0,1-12 111 0,-1 12-187 16,0 0 200-16,0 0-206 0,2-13 192 0,-2 13-214 15,0 0 5-15,0 0 1 0,0 0-18 0,0 0-13 16,0 0-20-16,3-10 2 0,-3 10-26 0,0 0-8 16,0 0-19-16,0 0-9 0,0 0-15 0,0 0-5 15,0 0-8-15,0 0-4 0,0 0-13 0,0 0 2 16,0 0-6-16,0 0-1 0,0 0-15 0,0 0-2 16,0 0 3-16,0 0 3 0,5 11 6 0,-5-11 3 15,9 19 182-15,-3-5-222 0,3 2 189 0,0 3-208 0,3 1 187 16,3 2-198-16,-3 0 192 0,1 1-206 15,2 0 11-15,-1-1 17 0,2 0 11 0,-2-1 4 0,1 0 11 16,0 0 3-16,-2-3 3 0,3-1 8 0,-1 0-1 16,-2-1 9-16,0-2-2 0,0-1 2 0,-2-3 1 15,1 0 6-15,-3-1-5 0,-1-3 5 0,0 1 1 16,-8-7 4-16,10 8-1 0,-10-8 5 0,7 6-1 16,-7-6 6-16,0 0-5 0,0 0 7 0,0 0 194 15,9 4-194-15,-9-4 187 0,0 0-204 0,0 0 192 16,0 0-199-16,0 0 0 0,0 0 19 0,0 0-8 15,0 0 12-15,0 0-5 0,0 0 2 0,0 0-7 0,0 0-5 16,0 0 0-16,0 0-7 0,0 0 8 16,0 0 3-16,0 0 5 0,0 0-13 0,0 0-2 0,0 0 0 15,0 0-13-15,0 0 6 0,0 0 182 0,0 0-219 16,0 0 177-16,-6 8-194 0,6-8 52 0,-8 21 34 16,-5-3 38-16,-6 3 33 0,1 6-8 0,-12 2 1 15,0 0-16-15,-5 4-2 0,-4 2 167 0,-4 3-230 16,-5 1 136-16,-4 4-413 0,-2 3-241 0,-4 1-309 15,-5-3-255-15,-3 2-784 0,-1-3-686 0</inkml:trace>
  <inkml:trace contextRef="#ctx0" brushRef="#br1" timeOffset="152556.39">2603 15949 301 0,'0'0'722'0,"-6"-12"-48"0,15 4-104 0,4 1-169 0,6-2-131 16,5 0-137-16,6 0-52 0,2-4-43 0,5 1-12 15,0 0-15-15,1 0-13 0,1 0-7 0,0 3-7 16,-2-1 3-16,-1 2-6 0,-1 2-26 0,-2 2-20 0,-4 1-40 15,-2-1-50-15,-3 4-67 0,-4 3-27 16,-2-1-65-16,-2 3-110 0,-16-5-256 0,14 7-45 16</inkml:trace>
  <inkml:trace contextRef="#ctx0" brushRef="#br1" timeOffset="152699.5">2936 16045 11 0,'-33'23'310'15,"3"-1"106"-15,3-2 2 0,5-3-16 0,1-1-44 16,7-5-44-16,0-2-46 0,5 0 5 0,9-9-20 15,-12 8-17-15,12-8-25 0,0 0-27 0,0 0-36 16,24-2-26-16,-8-2-26 0,3-2-22 0,5-1-13 0,2 0-42 16,1-1-105-16,2 0-104 0,2-2-89 0,-2 1-93 15,1 0-78-15,-2 0-182 0,0-3-302 0,-4 3-113 16</inkml:trace>
  <inkml:trace contextRef="#ctx0" brushRef="#br1" timeOffset="153119.89">3036 15602 338 0,'-8'-9'573'0,"3"2"-16"0,5 7-23 15,-8-10-90-15,8 10-80 0,-5-7-54 0,5 7-9 16,0 0-15-16,0 0-28 0,-8-7-34 0,8 7-41 15,0 0-33-15,0 0-32 0,0 0-30 0,0 0-21 16,0 0-17-16,10-5-9 0,-10 5-11 0,16 6 0 0,-4-1 25 16,-1-1-39-16,5 2-8 0,-2 0 4 15,4 3-8-15,-2 0 1 0,2 1 2 0,0 0-1 16,-1 1-2-16,-1 0 0 0,2-1 14 0,-3 1-25 0,1 0-19 16,-2 1 28-16,1 1 0 0,-2-1-5 0,2 3-1 15,-4 0 2-15,1 1-1 0,-4 4 5 0,-2 2 13 16,0 3 28-16,-3 3-6 0,-3 1 79 0,-2 4-31 15,-2 3 51-15,-2 4-35 0,-3 2 50 0,-4 3 138 0,0-1-174 16,-3 2-9-16,1-1-19 0,-3 0-13 16,0 1-11-16,-2-3-17 0,0-1-7 0,1-2-8 15,0-1-9-15,0-2 1 0,3-3-23 0,0-1-66 0,2-4-98 16,2-1-106-16,0-1-114 0,-3-3-146 0,7-3-108 16,2-1-172-16,3-5-711 0,0-1-537 0</inkml:trace>
  <inkml:trace contextRef="#ctx0" brushRef="#br1" timeOffset="153855.32">4563 15430 78 0,'0'0'423'0,"11"-12"121"0,-11 12-79 0,6-8-40 0,-6 8-103 0,0 0-65 0,8-6-53 0,-8 6-19 0,0 0-13 0,0 0 4 0,0 0 14 0,0 0-11 16,0 0-4-16,0 0-9 0,0 0-22 0,0 0-23 16,0 0-28-16,0 0-7 0,0 0 19 0,-3 16 21 15,-2-5 8-15,-3 2-2 0,-1 5-5 0,-4 2-18 16,-2 3-12-16,-3 2-15 0,-5 2-10 0,-1 3-19 15,-2-1-4-15,-2 4-10 0,0-3-7 0,0-1-5 16,1 0-1-16,2-1-11 0,2-4 156 0,2-1-191 16,5-3 161-16,0-1-180 0,5-4 160 0,2-2-178 15,2-2-14-15,1-2 40 0,6-9-10 0,0 18 46 16,6-10-6-16,3 0 56 0,3 0-31 0,5 0 54 16,2 0-46-16,5 3 47 0,1 0-45 0,3-1 51 0,1 5-53 15,1-1 24-15,0 0 0 0,0 2 17 0,-1-1 0 16,-1 2 6-16,-2-2 27 0,-1 2-21 0,-2-2 25 15,-2 0-46-15,-4-1 34 0,-1-1-42 0,-3-1 45 16,0 0-40-16,-4-3 21 0,-2 1-41 0,0-2 38 16,0-1-51-16,-7-7 50 0,8 13-64 0,-8-13 50 15,6 10-63-15,-6-10 55 0,0 0-55 0,0 0 22 16,4 9-138-16,-4-9-68 0,0 0 35 0,0 0-292 16,0 0-246-16,0 0-238 0,-12-8-1190 0,12 8-804 15</inkml:trace>
  <inkml:trace contextRef="#ctx0" brushRef="#br1" timeOffset="155155.56">5593 15826 242 0,'-27'1'411'0,"12"1"15"0,2-1-36 0,-1 0-14 0,2 1-52 0,-4 1-49 0,16-3-34 0,-12 3-40 0,12-3-34 16,0 0-40-16,-13 4-8 0,13-4 17 0,0 0 17 15,12 8 5-15,0-5-7 0,6-1-4 0,6 0-26 16,5 1 159-16,5-3-198 0,3 0-8 0,6 0 160 16,5 0-180-16,2-2 175 0,3 0-185 0,4 1 179 15,2-1-167-15,2 0 168 0,2 0-180 0,0-1-21 16,0 2 42-16,-1 0-34 0,-2 0 46 0,-1 0-40 0,-2 0 34 16,-3 1-51-16,-4-1 33 0,-1 1-51 15,-6 0 42-15,-4 1-41 0,-5-1 33 0,-5 0-42 16,-6 0 44-16,-4 0-182 0,-6 0-32 0,-13 0 43 0,15 3-294 15,-15-3-83-15,0 0-113 0,-17 9-141 0,3-6-618 16,-7 1-478-16</inkml:trace>
  <inkml:trace contextRef="#ctx0" brushRef="#br1" timeOffset="155511.23">5915 16076 142 0,'0'0'592'0,"0"0"57"0,0 0-77 0,0 0-100 0,0 0-132 0,0 0-43 0,0 0-67 16,5 8 93-16,-5-8 8 0,-2 17 54 0,0-5-35 15,-1 0 9-15,-1 3-94 0,-1 2 19 0,0 3-98 16,-2 0 19-16,0 2-77 0,-1-1 20 0,1 4-75 16,-1-3 26-16,1 0-54 0,0 0 32 0,0-2-69 15,0-2-31-15,2 0 35 0,0-3-284 0,2-2-106 16,0-1-128-16,3-12-77 0,-2 17-106 0,2-17-144 15,0 0-492-15,8 7-454 0</inkml:trace>
  <inkml:trace contextRef="#ctx0" brushRef="#br1" timeOffset="155887.68">6159 16128 293 0,'8'-13'619'0,"-8"13"2"0,6-10-102 15,-6 10-77-15,0 0-137 0,6-8-39 0,-6 8-89 16,0 0 5-16,0 0-83 0,0 0-13 0,9-7-71 16,-9 7-26-16,9-3-59 0,-9 3-32 0,16-4-30 15,-16 4-1-15,18-4 10 0,-6 1 3 0,0 2 6 0,-1-1 23 16,3 1 18-16,-2 1 24 0,2 0 0 16,-2-2 16-16,-12 2 9 0,22 0 27 0,-22 0 25 0,21 3 23 15,-21-3-4-15,9 5 38 0,-9-5 30 0,11 6 36 16,-11-6 14-16,7 10 77 0,-7-10 4 15,3 17 54-15,-3-5-34 0,-3 1 10 0,0 1-32 0,-1 3 46 16,-3 2-30-16,1 0 54 0,1 2-49 0,-5 2 41 16,1 0-50-16,-1 0 45 0,-2 2-52 0,-1 0 8 15,-1-1-74-15,2 2 36 0,0-2-86 0,-2 0 20 16,2-2-75-16,-1-1 33 0,3-2-72 0,0-1 44 16,2-3-58-16,1-1 47 0,1-3-81 0,6-11-55 0,-5 16-124 15,5-16-95-15,0 0-47 0,-3 9 94 16,3-9-344-16,0 0-136 0,8-4-137 0,-2-4-269 15,1 0-469-15,1-4-566 0</inkml:trace>
  <inkml:trace contextRef="#ctx0" brushRef="#br1" timeOffset="156091.23">6186 16382 502 0,'0'0'865'0,"-14"-6"-53"16,14 6-160-16,0 0-110 0,-9-6-48 0,9 6 74 0,0 0-246 15,0 0 106-15,0 0-215 0,0 0 110 16,16-5-195-16,-4 3 120 0,5-1-196 0,2 0 142 16,3 1-183-16,3-1 137 0,2 1-170 0,0 0-31 0,1-1 25 15,0 1 73-15,-1 0-292 0,-1 1-93 0,-2-1-123 16,0 0-73-16,-6 2-95 0,0-2-126 0,-2 1-642 16,-4-1-488-16</inkml:trace>
  <inkml:trace contextRef="#ctx0" brushRef="#br1" timeOffset="161956.57">5326 15126 404 0,'0'0'536'0,"-8"-14"-36"0,8 14-76 0,-10-7-65 0,10 7-98 0,-18 3-34 16,5 3-33-16,-2 3 13 0,-2 1-5 0,-1 4 57 15,-2 2-41-15,0 4 10 0,1 2-46 0,0 2-16 0,2 2-8 16,2 2-49-16,2 1 6 0,2 0-49 16,3 0 7-16,3-2 148 0,2-1-199 0,2-1 153 0,2-4-199 15,3-1 6-15,2-2 4 0,2-2 12 0,3-3-5 16,3-2 14-16,2-4 2 0,2 0-4 0,1-5-12 16,1-1-14-16,0-2 0 0,0-1 5 0,-1-4 0 15,-2 1 10-15,-1-4 8 0,-4 1-1 0,-2-1 5 16,-1 0 17-16,-5-1 16 0,-1 0 177 0,-3 10-167 15,-5-18-27-15,-4 7 24 0,-2 4-38 0,-3-1 30 16,-3 2-41-16,-4 0 30 0,0 1-38 0,-2 3 30 16,0 1-34-16,0 2-26 0,3 0-178 0,0 3-148 15,3 0-188-15,2 3-200 0,5 0-743 0,3 0-525 16</inkml:trace>
  <inkml:trace contextRef="#ctx0" brushRef="#br1" timeOffset="162464.71">5658 15358 356 0,'1'-21'461'0,"2"9"-17"15,0 1-45-15,3-2-72 0,1 0-77 0,3 0-49 16,0-1-42-16,1-1-29 0,1 1-23 0,0-2-18 16,0 1-7-16,-3 2-1 0,2-1-7 0,-3 0 37 15,-1 1-25-15,-2 0 22 0,-1 4-28 0,-2-1 40 16,-2 10-40-16,-2-15 18 0,2 15-61 0,-9-11 35 16,9 11-59-16,-18-3 36 0,1 3-44 0,0 2 27 15,-1 1-39-15,-1 3 36 0,-3 1-44 0,3 2 42 16,-1 1-34-16,-1-1 41 0,5 2-45 0,0 0 38 0,3 0-37 15,2-2 40-15,4 1-41 0,1 0 39 16,2-2-40-16,4-8 39 0,0 17-31 0,0-17-2 0,11 17 3 16,-1-9 5-16,3 2 39 0,1-2-41 0,3 0 30 15,0 3-40-15,0 1 35 0,3-1-38 0,-4 0 37 16,1 0-40-16,-2 0 31 0,-1 2-36 0,0 0 49 16,-4-1-46-16,-1 0 41 0,-3 1-36 0,-4-2 39 15,-1 2 12-15,-3 0 6 0,-3-1 9 0,-2-2 25 16,-3 0 20-16,-1-1 16 0,-4-1 22 0,0-3 167 15,-2-2-166-15,1-2 164 0,0-2-167 0,1-4-47 16,0 0 40-16,4-2-53 0,1-4 32 0,2 2-65 0,5-4 29 16,1-1-49-16,5-1 5 0,4 1-98 0,0-3-28 15,4 2-102-15,3 0-62 0,0-1-133 0,4-1-95 16,0 4-119-16,2-1-176 0,2-1-565 0,-3 2-465 16</inkml:trace>
  <inkml:trace contextRef="#ctx0" brushRef="#br1" timeOffset="164466.84">6075 15420 383 0,'-8'5'649'0,"8"-5"-3"0,0 0-112 0,0 0-60 0,0 0-79 0,0 0 36 16,0 0-45-16,0 0 0 0,0 0-67 0,0 0-19 15,0 0-97-15,11-3-11 0,1-1-69 0,-3-2 5 16,9 2-63-16,2-2 27 0,2 1-55 0,2 1 28 16,0-1-50-16,-2 3 30 0,1-2-91 0,0 3-44 15,-2-1-107-15,0 0-34 0,-2 1-112 0,-2 0-53 0,1 1-57 16,-4 0-68-16,-1-2-48 0,-13 2-64 16,18-1-389-16,-18 1-161 0</inkml:trace>
  <inkml:trace contextRef="#ctx0" brushRef="#br1" timeOffset="164672.23">6305 15299 204 0,'-13'-8'454'16,"4"1"32"-16,0 0-26 0,9 7-20 0,-13-8-36 15,13 8-16-15,-8-7-11 0,8 7 38 0,0 0-39 16,-6-7-59-16,6 7-56 0,0 0-58 0,0 0-44 16,0 0-42-16,0 0-16 0,-5 11-1 0,5-11 29 0,-2 20-1 15,1-6-6-15,-1 2-35 0,-1 2 47 0,1 2-59 16,0 1 27-16,1 0-59 0,-1 3 30 15,0 0-54-15,0 1 40 0,0 1-51 0,1-2-39 0,-1-2 27 16,0 0-322-16,0-1-139 0,1 0-111 16,-1-4-154-16,0-3-934 0,2-1-597 0</inkml:trace>
  <inkml:trace contextRef="#ctx0" brushRef="#br1" timeOffset="165081.93">6573 15198 365 0,'6'-10'760'0,"-6"10"-55"0,8-11-112 0,-8 11-146 16,0 0-65-16,8-6-66 0,-8 6-40 0,0 0-72 16,0 0 1-16,3 11-34 0,-3-11-18 0,-1 15-15 15,1-15-17-15,-2 18-16 0,2-18-19 0,0 22-15 16,0-10-10-16,0-2-14 0,0-10-3 0,4 22-9 15,-4-22-10-15,5 18 1 0,1-9-7 0,0-3 26 16,1 0-42-16,3-2-6 0,1-1-58 0,-11-3 12 16,25-1-43-16,-12-1 2 0,1-2 6 0,0-1 8 0,-1-1 24 15,-1-1 7-15,-1 0 13 0,-3 0 8 16,1 1 16-16,-9 6 51 0,14-9 57 0,-14 9 46 16,0 0 27-16,6-7-9 0,-6 7-21 0,0 0-26 0,0 0-13 15,0 0 4-15,-5 10 61 0,1 0 42 0,0 3-5 16,-2 3 22-16,-2 2 4 0,3 1-15 0,-1 1-19 15,2 1-18-15,0 1-27 0,1 0-25 0,2-1-31 16,1 2-18-16,1 0-8 0,-1-2-20 0,2 1-91 16,1 0-164-16,0-3-211 0,0 1-167 0,-1-1-288 15,1-5-439-15,-1 0-591 0,0-3-701 0</inkml:trace>
  <inkml:trace contextRef="#ctx0" brushRef="#br1" timeOffset="166499.67">7453 15859 195 0,'9'-10'446'0,"-9"10"1"0,7-7-62 0,-7 7-29 0,0 0-42 0,8-6-36 0,-8 6-8 16,0 0-17-16,0 0-11 0,0 0 19 0,0 0-29 16,0 0-41-16,0 0-31 0,0 0 12 0,0 0 199 15,-1 13-186-15,1-13-35 0,-7 17 14 0,2-7-52 16,0 2 12-16,-1 0-54 0,1 2 16 0,-1 0-43 16,0 0 21-16,1-1-42 0,1 0-14 0,0 0-101 15,1-1-130-15,1 0-131 0,-1 0-141 0,2-1-134 16,1-11-234-16,-2 19-343 0,2-19-348 0</inkml:trace>
  <inkml:trace contextRef="#ctx0" brushRef="#br1" timeOffset="166903.46">8055 15651 310 0,'-1'-13'637'0,"-2"2"-4"16,3 11-70-16,-4-16-115 0,4 16-108 0,-10-10-22 0,10 10-43 16,-10-4-35-16,10 4-12 0,-16 3-9 0,8 2-6 15,-1 1-17-15,-2 3-17 0,2 4-23 0,1 1-22 16,0 2-17-16,2 2-19 0,1 2 146 0,0 1-203 15,3 1 141-15,0 0-190 0,2-2 167 0,2-2-188 16,1 0-15-16,1-3 40 0,2 0-26 0,0-6 28 16,3 2-27-16,-1-4 53 0,1-2-42 0,2 0 36 15,-1-3-22-15,-10-2 27 0,24 0-31 0,-12-2 34 16,0-3-30-16,-1 1 32 0,-1-2-34 0,0-2 33 0,-3-2 143 16,-1-1-183-16,-2-1 150 0,-2-2-179 15,-1-1 158-15,-4 0-176 0,0 0 160 0,-3 0-185 16,-1 0 175-16,-2 0-213 0,0 1-45 0,-1 0-82 0,0 2-121 15,1 4-134-15,0-1-134 0,0 1-212 0,9 8-518 16,-12-8-474-16</inkml:trace>
  <inkml:trace contextRef="#ctx0" brushRef="#br1" timeOffset="167156.6">8566 15804 668 0,'0'0'890'0,"0"0"-75"0,14 0-207 16,-14 0-61-16,0 0-114 0,4 16-53 0,-6-5-85 15,-2 2-6-15,-2 2-86 0,-1 1-1 0,-1 0-67 16,0 2 8-16,-2 0-63 0,-1 0-12 0,4 0-13 15,-4 2-12-15,1 1-69 0,-1-2-137 0,-1 1-190 16,1 0-157-16,1-1-239 0,1-1-892 0,1-2-587 0</inkml:trace>
  <inkml:trace contextRef="#ctx0" brushRef="#br1" timeOffset="169261.88">9188 15731 162 0,'0'0'326'0,"-11"1"72"0,11-1-62 0,-12 2-8 0,12-2-37 0,0 0 8 0,-14 3-5 0,14-3 3 0,0 0-9 15,0 0 11-15,0 0-3 0,0 0-28 0,0 0-29 16,0 0-60-16,0 0 17 0,0 0-67 0,0 0-28 15,21-3 138-15,-8 1-210 0,4 2 159 0,-1-2-193 16,4 1 156-16,2 0-186 0,-2 0 160 0,3 1-183 16,-2-1 174-16,1 0-187 0,-2 1 174 0,-1 0-177 15,-3 0 12-15,0 0 16 0,-3 0 7 0,-13 0 166 16,19 1-190-16,-19-1 20 0,0 0 12 0,14 1 8 0,-14-1-2 16,0 0 6-16,0 0 7 0,0 0 4 15,-11 2 1-15,11-2 1 0,-22 1 164 0,10-1-199 16,-3 1 175-16,-1-1-185 0,-1 0 167 0,-1 0-175 0,0 0 165 15,1 0-179-15,-1 0 175 0,1 0-184 0,2-1 14 16,0 2 15-16,15-1 10 0,-24 0 9 0,24 0 6 16,-18 1 7-16,18-1 5 0,0 0 6 0,-15 0 156 15,15 0-188-15,0 0 13 0,0 0 4 0,0 0 2 16,0 0 8-16,0 0 4 0,0 0 4 0,0 0 4 16,0 0 164-16,0 0-190 0,16 2 166 0,-16-2-189 15,19 0 171-15,-19 0-182 0,18 2 171 0,-18-2-217 0,20 1 47 16,-20-1-295-16,15 2-130 0,-15-2 27 0,10 5-502 15,-10-5-310-15,8 3-421 0</inkml:trace>
  <inkml:trace contextRef="#ctx0" brushRef="#br1" timeOffset="170145.57">10098 15760 19 0,'0'0'241'0,"0"0"30"0,-11 3 46 0,11-3-44 0,0 0-36 0,0 0 18 0,-13 3-7 0,13-3-36 16,0 0-9-16,-10 3-38 0,10-3-2 0,0 0-21 16,-12 4-9-16,12-4-8 0,0 0-4 0,-9 3-6 15,9-3-4-15,0 0-16 0,0 0 4 0,0 0-4 16,0 0-21-16,0 0 44 0,0 0-45 0,0 0-8 16,13 5 4-16,-13-5-42 0,25 2 35 0,-6-2-39 15,5 1 26-15,2-1 141 0,0 0-188 0,6 0-1 16,-1 0 3-16,5 0-1 0,-3 0-2 0,3 0-6 15,-1-1-4-15,1 1 9 0,-1-2 3 0,-1 2 1 0,2-1 2 16,-3 0-4-16,-1 1 13 0,-1-2 11 16,-2 2 17-16,-1 0-14 0,-5-2 140 0,0 1-163 15,-4 1-9-15,-2-1 159 0,-2 0-182 0,-15 1 160 0,21 0-181 16,-21 0 161-16,15-2-171 0,-15 2 169 0,0 0-176 16,0 0 165-16,12-1-207 0,-12 1-46 0,0 0-68 15,0 0-82-15,0 0-56 0,0 0 56 0,0 0-308 16,-10-4-46-16,10 4-371 0,0 0-166 0</inkml:trace>
  <inkml:trace contextRef="#ctx0" brushRef="#br1" timeOffset="171620.93">10727 15765 93 0,'0'0'214'0,"0"0"10"0,0 0 31 0,0 0-46 0,0 0-28 0,0 0-32 15,0 0-7-15,0 0-34 0,0 0-13 16,0 0-17-16,0 0-22 0,0 0-22 0,0 0 9 0,0 0-18 16,0 0-1-16,0 0-16 0,0 0 10 0,0 0-8 15,0 0 5-15,-7 7-15 0,7-7 10 0,0 0-2 16,0 0 5-16,0 0-10 0,-8 4 21 0,8-4-1 15,0 0-1-15,0 0 3 0,-12 5 9 0,12-5 2 16,0 0-2-16,0 0 4 0,-11 3-3 0,11-3-22 0,0 0 5 16,0 0-5-16,0 0 6 0,-9 5-13 15,9-5 1-15,0 0-6 0,0 0 14 0,0 0-8 16,0 0-9-16,0 0 1 0,0 0 4 0,-10 5-3 0,10-5 0 16,0 0-2-16,0 0 17 0,0 0-9 15,0 0 5-15,0 0 7 0,0 0 18 0,0 0 6 16,0 0 5-16,0 0 9 0,0 0 26 0,0 0-11 0,0 0-1 15,0 0 8-15,0 0-15 0,18 1-3 0,-18-1-4 16,23 0 18-16,-8 0-16 0,3-1 10 0,3 1-15 16,4 1-4-16,-4-3-9 0,3 2-3 0,1 0-18 15,-1-3 17-15,1 2-11 0,2 1 43 0,0-1-15 16,1 0 33-16,-2 1-31 0,2-1 34 0,-2 1-43 16,1 0 47-16,2 0 147 0,-2-2-193 0,-2 2-5 15,2 2-7-15,-1-2 2 0,-3 0-7 0,0 0-1 0,-1 0-1 16,-1 0 5-16,-2 0 1 0,0 0 155 15,-2 0-178-15,1-2 159 0,-4 2-190 0,0 0 161 0,-14 0-177 16,24 0 165-16,-24 0-183 0,18 0 166 0,-18 0-175 16,12-3 170-16,-12 3-175 0,0 0 171 0,13 0-175 15,-13 0 168-15,0 0-175 0,0 0 176 0,0 0-173 16,0 0 167-16,11-1-170 0,-11 1 179 0,0 0-183 16,0 0 154-16,0 0-240 0,0 0-58 0,0 0-81 15,11-4-54-15,-11 4-58 0,0 0-38 0,0 0-16 0,0 0-40 16,0 0-530-16,0 0-181 0</inkml:trace>
  <inkml:trace contextRef="#ctx0" brushRef="#br1" timeOffset="172497.68">10243 16033 56 0,'0'0'423'0,"0"0"135"0,2-11-71 0,-2 11-56 0,0 0-89 0,0 0-72 0,0 0-46 0,0 0-44 15,0 0-32-15,0 0-22 0,0 0 43 0,0 0 66 0,1 11 17 16,-1-11-2-16,-2 22-9 0,0-8-35 0,-2 3-1 15,2 2-47-15,0 0 7 0,-1 1-43 0,-1 0 0 16,1 2-45-16,-1-3 17 0,-1 2-41 0,1-2 15 16,-4 0-38-16,6 0 24 0,-2-2-41 0,0-2 29 15,0 0-37-15,1 0 25 0,0-3-39 0,1 0-47 16,2-12 29-16,-5 18-304 0,5-18-134 0,-1 13-74 16,1-13-110-16,0 0-110 0,0 0-466 0,9 5-367 0</inkml:trace>
  <inkml:trace contextRef="#ctx0" brushRef="#br1" timeOffset="172888.13">10445 16073 303 0,'0'0'535'16,"0"0"-40"-16,0 0-33 0,0 0-86 0,0 0-81 15,0 0-50-15,6-8-57 0,-6 8-35 0,0 0-28 0,13-2-38 16,-13 2 9-16,17-1-31 0,-4 0-2 0,0 1-16 16,0 0-8-16,1 0 7 0,1 0-25 15,0 0-7-15,1 0-20 0,-2 0-16 0,0 0-1 0,1 1 6 16,-2-1-2-16,-13 0 10 0,25 1-6 0,-25-1 6 16,18 0 9-16,-18 0-5 0,14 0 3 0,-14 0-9 15,0 0 6-15,13 0-1 0,-13 0-21 0,0 0 30 16,0 0-3-16,0 0-3 0,9 4 50 0,-9-4 31 15,0 0 81-15,0 17-3 0,0-17 57 0,-4 22-11 16,1-6 17-16,-1 0-25 0,-3 3 33 0,1 4-27 16,-2-1 27-16,0 5-63 0,-2-2 42 0,-3 1-66 0,3-1 52 15,-1 1-69-15,0 3 32 0,-1-5-69 0,1 1 28 16,0-2-67-16,0 0 36 0,1-3-66 0,1-1 50 16,-1-2-75-16,2-3 60 0,2-1-57 0,0-3 32 15,2-2-169-15,4-8-50 0,-6 12 69 0,6-12-288 16,0 0-106-16,-5 9-56 0,5-9-108 0,0 0-209 15,0 0-453-15,5-10-462 0</inkml:trace>
  <inkml:trace contextRef="#ctx0" brushRef="#br1" timeOffset="173136.6">10480 16317 265 0,'0'0'388'0,"0"0"15"0,0 0 138 0,0 0-184 0,0 0-27 0,0 0-13 0,0 0-54 0,0 0-31 16,0 0-25-16,23 0-22 0,-11 1-40 0,5-1-29 16,2 0-18-16,1 1-18 0,4-1-20 0,1 0-20 0,0 0-65 15,0 1-73-15,0 1-71 0,1-2-69 16,-2 1-97-16,-2 1-76 0,-1 0-223 0,-2 0-279 15,-3 0-107-15</inkml:trace>
  <inkml:trace contextRef="#ctx0" brushRef="#br1" timeOffset="174199.68">10019 15200 112 0,'0'0'269'0,"0"0"54"0,0 0 5 0,3-11-36 0,-3 11 11 0,0 0-20 0,0 0-14 0,0 0-26 15,0 0-10-15,0 0-24 0,0 0-19 0,-1-10-17 16,1 10 14-16,0 0-14 0,0 0-19 0,0 0-9 15,0 0-12-15,0 0-11 0,0 0-16 0,0 0-9 16,0 0-18-16,0 0-11 0,0 0-12 0,0 0-10 16,0 0-14-16,0 0-6 0,0 0-2 0,0 0-34 15,0 0 28-15,0 0-9 0,0 0 1 0,0 0-3 16,0 0-3-16,0 0 14 0,0 0-26 0,0 0-4 0,0 0 12 16,0 0 0-16,0 0-3 0,0 0 0 0,0 0 2 15,0 0 1-15,0 0-8 0,0 0 5 0,0 0-2 16,0 0 5-16,0 0 4 0,0 0-4 0,0 0-1 15,0 0 6-15,0 0-4 0,0 0-2 0,0 0-3 16,0 0 0-16,0 0-8 0,0 0-15 0,0 0-44 16,0 0-40-16,0 0-44 0,0 0-55 0,0 0-56 15,0 0-53-15,0 0-66 0,0 0-11 0,0 0-82 16,0 0-91-16,0 0-156 0,0 0-55 0</inkml:trace>
  <inkml:trace contextRef="#ctx0" brushRef="#br1" timeOffset="176404.7">10353 15150 98 0,'0'0'320'0,"-2"-14"92"0,2 14-44 0,-2-11-6 0,2 11-29 0,-1-12-31 15,1 12-6-15,0 0-41 0,0 0 6 0,-2-9-44 16,2 9 54-16,0 0-43 0,0 0 4 0,0 0-48 15,0 0-9-15,0 0-23 0,0 0-44 0,0 0-47 16,0 0 3-16,0 0-40 0,0 0 26 0,-8 8-3 16,5 1 50-16,-3 3-9 0,1 4 9 0,-2 1-7 15,2 1 0-15,-2 2 14 0,-1 1 3 0,1-1-8 16,1 1-5-16,-1-4-14 0,-1 5-2 0,1-2-8 0,0-2-5 16,0 1-10-16,0-2-12 0,2-2-4 15,1 0-12-15,-2 0 1 0,2-2 35 0,-2-1-56 0,3 1 42 16,-3-2-62-16,2-1-64 0,1 2-140 0,3-12-98 15,-6 18-183-15,6-18-104 0,-3 19 12 0,3-19-1020 16,1 12-574-16</inkml:trace>
  <inkml:trace contextRef="#ctx0" brushRef="#br1" timeOffset="177089.04">10781 15255 54 0,'7'-8'312'0,"0"0"84"0,-7 8-17 0,8-13-26 0,-8 13-20 0,5-12-29 16,-5 12-26-16,0 0-8 0,0-13-22 15,0 13-18-15,0 0-4 0,-6-11-27 0,6 11-35 0,-10-4-29 16,10 4-22-16,-14-4-10 0,14 4-11 0,-20-1-4 16,8 2-7-16,-3 0-9 0,0 2-2 0,-2 1-6 15,1 2-9-15,-2 0-3 0,0 1-11 0,0 0-8 16,1 2-2-16,0-1-12 0,2 2 22 0,0-1-25 15,2 1-8-15,0-2 0 0,4 1-2 0,2-1-24 16,0 0 26-16,7-8-4 0,-6 16 23 0,6-16-35 16,2 16 29-16,2-9-34 0,5 2 26 0,1-1-41 15,4-1 8-15,0 3-49 0,4-3 22 0,-1 1-46 0,1 0 40 16,0 1-42-16,1-2 49 0,0 1-25 0,0-1 46 16,-2 0-30-16,0 1 48 0,-1-1-37 0,-1 1 43 15,-1-1-38-15,-2 0 43 0,1 0-33 0,-2 1 39 16,-2-2-40-16,-2 0 14 0,-7-6 24 0,10 11-1 15,-10-11-30-15,6 9 36 0,-6-9-2 0,0 0-8 16,-1 12 7-16,1-12 17 0,-8 11-1 0,8-11 8 16,-14 11-2-16,4-4 1 0,0-4 6 0,-4 2 2 15,2-1 9-15,-2 0 1 0,1 0 10 0,-1-1 1 16,2-2 3-16,-1-1 8 0,13 0 9 0,-24-1 169 16,13-1-178-16,2-3 170 0,0 0-186 0,1-1-9 15,0-2 28-15,4-3-40 0,1-2 20 0,3-1-43 0,2-2 34 16,3 0-42-16,2-3 27 0,3 1-41 15,0-1 40-15,4 1-37 0,1-1-6 0,2 3 2 0,1-2 1 16,3 2 3-16,2 1-3 0,-2 1-9 0,4 0-19 16,0 2-31-16,1 1-18 0,0 1-20 0,-1 2-38 15,3-1-39-15,-3 2-38 0,0 2-47 0,-1 0-44 16,-3 2-71-16,-1-1-111 0,-4 2-72 0,-1-1-619 16,-15 3-326-16</inkml:trace>
  <inkml:trace contextRef="#ctx0" brushRef="#br1" timeOffset="182905.68">11918 15410 193 0,'0'-11'264'0,"0"11"33"0,0 0-27 0,0 0-43 0,0-13 20 0,0 13-11 0,0 0-17 0,0 0-19 15,0-13-18-15,0 13-19 0,0 0 1 0,0 0-15 16,0-11-6-16,0 11-15 0,0 0-8 0,0 0 15 15,2-11 22-15,-2 11-52 0,0 0-6 0,0 0 5 16,0 0 0-16,0 0 2 0,0 0-6 0,0 0-7 16,0 0-8-16,0 0-14 0,0 0-2 0,0 0-12 15,0-12-12-15,0 12-1 0,0 0-16 0,0 0-2 16,0 0-5-16,0 0-7 0,0 0-2 0,0 0-1 16,0 0-8-16,0 0 6 0,0 0-4 0,0 0 2 0,0 0 2 15,0 0-6-15,0 0 3 0,0 0-3 0,0 0 0 16,0 0 2-16,0 0-9 0,0 0 2 15,0 0 11-15,0 0-11 0,0 0 3 0,0 0-1 0,0 0-3 16,0 0 5-16,0 0-3 0,0 0-3 0,0 0 3 16,0 0 0-16,0 0 2 0,0 0 0 0,0 0-2 15,0 0 3-15,0 0 3 0,0 0 16 0,0 0-9 16,0 0-2-16,0 0-2 0,0 0-9 0,0 0 8 16,6 8 6-16,-6-8-9 0,11 8 2 0,-3 0 7 15,0 1 15-15,-1 3-28 0,5 0 22 0,-3 3-33 16,0 3 32-16,1 1-23 0,2 2 18 0,-3 1-27 15,1 2 26-15,-1-1 160 0,1 1-197 0,0-2 158 16,-2 1-180-16,1 0 163 0,0-3-181 0,0-1 176 16,-1-1-182-16,2-1 169 0,-2-3-177 0,0 0 174 0,1-1-172 15,-3-2 164-15,4-2-168 0,-4-2 170 0,-1 1-173 16,2-2 175-16,-7-6-175 0,11 9 171 16,-11-9-171-16,7 7 179 0,-7-7-181 0,0 0 175 0,6 6-174 15,-6-6 185-15,0 0-169 0,0 0 175 0,0 0-166 16,0 0 5-16,0 0 25 0,0 0 32 0,0 0-5 15,0 0-17-15,0 0 28 0,0 0-24 0,0 0 26 16,0 0-27-16,0 0 28 0,0 0-27 0,0 0 27 16,0 0-30-16,0 0 25 0,0 0-17 0,0 0 21 0,0 0-32 15,0 0 42-15,0 0-31 0,0 0 23 16,0 0-25-16,0 0 27 0,0 0-26 0,0 0 23 0,0 0-22 16,0 0 25-16,0 0-23 0,0 0 25 0,0 0-25 15,0 0 27-15,0 0-27 0,0 0 20 0,0 0-23 16,0 0 25-16,0 0-22 0,0 0 15 0,0 0-19 15,0 0 25-15,0 0-27 0,0 0 23 0,0 0-22 16,0 0 22-16,0 0-23 0,0 0 18 0,0 0-24 16,0 0 33-16,0 0-23 0,0 0 15 0,0 0-19 15,0 0 24-15,0 0-24 0,0 0 26 0,0 0-30 16,0 0 29-16,0 0-29 0,0 0 23 0,0 0-24 0,0 0 17 16,0 0-36-16,0 0 29 0,1 14-16 15,-6-5 27-15,-3 4-27 0,-5 4 34 0,-6 6-22 16,-6 6 25-16,-6 5-23 0,-3 5 6 0,-7 5-65 0,-4 4-110 15,-6 5-185-15,-3 4-150 0,-2 1-233 0,-7 1-660 16,-3-2-487-16</inkml:trace>
  <inkml:trace contextRef="#ctx0" brushRef="#br1" timeOffset="184028.38">4501 17744 105 0,'-28'-3'620'0,"3"0"131"0,3 0 23 0,3 0-92 0,5 0-11 0,0 1-55 0,14 2-63 0,-16-4-68 15,16 4-51-15,0 0-67 0,-8-7-65 0,8 7-72 16,0 0-50-16,12-12-34 0,-2 5-35 0,6 1 104 16,2-2-171-16,5 1 122 0,3 0-172 0,2-1 137 15,2 2-275-15,2 0 92 0,0 2-230 0,0 1-53 0,0 1-51 16,-1 2-62-16,-1 0-53 0,-3 2-11 15,-2 3-19-15,-5 0-24 0,-3 1-23 0,-2 3 59 0,-5 2-100 16,-3 1-294-16,-7 2-105 0</inkml:trace>
  <inkml:trace contextRef="#ctx0" brushRef="#br1" timeOffset="184156.11">4611 17917 265 0,'-26'16'454'0,"4"-5"35"16,6 0 10-16,1-3-42 0,5-1-37 0,2-3-39 15,8-4-40-15,-11 6-21 0,11-6-64 0,0 0 140 16,0 0-261-16,14 6 156 0,-1-7-239 0,7-1 140 0,2-1-319 15,6 0 36-15,4-1-305 0,5-2 59 0,0 2-432 16,2-1-530-16,2-2-446 0</inkml:trace>
  <inkml:trace contextRef="#ctx0" brushRef="#br1" timeOffset="185028.46">6237 17022 135 0,'-13'-5'608'0,"3"0"30"0,0 1-47 0,10 4-125 0,-13-4-89 15,13 4-77-15,0 0-34 0,-9-5-52 0,9 5-43 0,0 0-38 16,0 0-33-16,0 0-14 0,14-2-15 0,-1 1-20 16,3 0-7-16,5 1-9 0,2-1-12 0,3 1-38 15,2-1-26-15,2 1-12 0,1-1 1 0,0 0 4 16,0 2 4-16,-1-1 10 0,-1 1 8 0,-3 0 23 15,-1 1-22-15,-2 0 5 0,-4 1 5 0,-2 0-5 16,-3 1 6-16,-3 0 7 0,-3 1 37 0,-1 2 53 0,-3 2 60 16,-2 1 52-16,-3 5 41 0,-2 1 8 15,-2 3-6-15,-3 3 4 0,-2 1-11 0,-1 1-12 0,-4-1-1 16,2 2 114-16,0 0-160 0,-2-1 119 0,3-1-167 16,-4-3-48-16,1 1 28 0,-1-3-61 0,3 0 39 15,0-2-53-15,0 0 32 0,2-3-59 0,0 0 43 16,2-1-54-16,2-3-29 0,-1 1 25 0,1-2-273 15,7-8-110-15,-7 13-117 0,7-13-117 0,-6 11-105 16,6-11-124-16,0 0-699 0,-4 10-553 0</inkml:trace>
  <inkml:trace contextRef="#ctx0" brushRef="#br1" timeOffset="185249.39">6306 17369 544 0,'-4'-10'895'0,"4"10"-48"0,-6-15-130 0,6 15-59 15,-2-11-58-15,2 11-106 0,3-11-70 0,-3 11-64 0,9-12 108 16,-2 4-202-16,4 3 89 0,0-4-198 0,2 2 85 16,3 1-170-16,1 1 101 0,2 1-164 0,0 1 138 15,2 1-164-15,1 0 149 0,3 2-176 0,-2 0 150 16,2 2-201-16,-2 0 56 0,0 2-238 0,-1-1-48 16,1 1-49-16,-2 2-36 0,-2 0-81 0,1-1-72 15,-3 1-52-15,-3-1-67 0,0 1-98 0,-1-1-429 0,-3-1-352 16</inkml:trace>
  <inkml:trace contextRef="#ctx0" brushRef="#br1" timeOffset="185887.97">7091 17133 674 0,'7'-7'826'0,"-7"7"-83"0,11-10-152 0,-11 10-116 16,7-6-57-16,-7 6-80 0,0 0-77 0,0 0-35 16,6-8-8-16,-6 8-33 0,0 0-24 0,0 0-28 15,0 0-24-15,0 0-11 0,0 0-16 0,0 0-12 0,0 0-16 16,0 0-3-16,0 0-6 0,0 0-7 0,0 0 18 16,0 0 38-16,0 0-20 0,-3-9-15 0,3 9-3 15,0-16-16-15,0 16-8 0,2-18-1 0,-2 18-6 16,3-19 137-16,1 9-171 0,0-1 141 0,0 0-166 15,-1 0 148-15,2-1-163 0,2 1 145 0,0-1-146 0,2 1-47 16,0 1 56-16,1-1-30 0,2 1 56 16,-1 2-45-16,3 0 55 0,-2 2-41 0,0 1 45 0,1 2-39 15,-2 0 37-15,0 1-37 0,-11 2 45 0,21 1-44 16,-21-1 23-16,18 6-9 0,-10 0 28 0,-1 1 150 16,-2 1-168-16,1 2 137 0,-2 1-170 0,-2 0 160 15,-1 5-169-15,-1-1 154 0,-2 2-156 0,-3 1 1 16,6 1 22-16,-10 0 9 0,-1 1 1 0,0-1 1 15,-4 1 5-15,1-1 7 0,-2-1 3 0,0 1-2 0,-1-1 2 16,0 0 3-16,0-1-28 0,0-1 27 0,1-1 16 16,0 0-7-16,2-2 0 0,2-1-8 0,0-2 6 15,1 0 8-15,2-2 1 0,2-1-7 0,6-7-1 16,-11 10-5-16,11-10 8 0,-6 7 20 0,6-7-18 16,0 0-1-16,0 0 6 0,-5 7-7 0,5-7-5 15,0 0 16-15,0 0 3 0,0 0-5 0,0 0-16 0,0 0 14 16,0 0-3-16,17-2-9 0,-17 2-3 0,21 2 6 15,-6 1-10-15,2 3-1 0,3 1 1 0,2 2-3 16,2 2 11-16,0 1-2 0,2 2-2 0,0-1-1 16,1 1 148-16,-1 0-166 0,-1 0 146 0,-1-2-164 15,-2 0-26-15,0-1 63 0,-2-2-29 0,-1 1 78 16,-1-1-47-16,-2-1 70 0,-1-2-82 0,-2 1 53 0,-1-1-37 16,-2-2 38-16,-10-4-52 0,15 7 53 15,-15-7-60-15,10 2 48 0,-10-2-79 0,0 0-46 0,0 0 52 16,0 0-319-16,0 0-174 0,0 0-139 0,0 0-225 15,0 0-646-15,-12-2-549 0</inkml:trace>
  <inkml:trace contextRef="#ctx0" brushRef="#br1" timeOffset="186234.24">6349 17779 346 0,'-27'7'621'0,"5"-1"-25"0,3 1-82 0,3 0-107 0,4 0-92 0,3 2-50 0,2-2 130 16,7-7-237-16,-5 14 165 0,5-14-203 0,16 15 23 15,-2-10 19-15,9-1 18 0,6-1-4 0,8 0-36 16,5-3 37-16,4 0-11 0,7-1 13 0,4-2-25 15,3 0-5-15,3-2 0 0,4 3-11 0,2-1-26 0,2 0-5 16,1-1-19-16,-2 4-34 0,-2 0 8 0,-4 0-12 16,-2 1-11-16,-4 2-11 0,-4 0-5 0,-4 0-6 15,-6 2-11-15,-6-2-26 0,-4 3-103 0,-6 0-97 16,-5 0-83-16,-7 1-59 0,-1 2-29 0,-11 1-14 16,-7-1 6-16,-5 2-26 0,-7 0-40 0,-4 0 170 15,-6 1-233-15,-2-1-104 0,-5-2-225 0,-2 1-93 0</inkml:trace>
  <inkml:trace contextRef="#ctx0" brushRef="#br1" timeOffset="186498.83">6754 18080 249 0,'0'0'898'0,"10"-6"14"15,-10 6-163-15,0 0-156 0,0 0-74 0,0 0-116 16,0 0-73-16,13 5-76 0,-13-5-24 0,0 17-30 16,-1-5 5-16,-1 2-29 0,-4 2-3 0,2 2-29 15,-4 2-23-15,1 4-20 0,-2-3-18 0,0-1-15 16,-2 0-4-16,1 1-21 0,1 0-6 0,-1-5-4 16,2 5-80-16,2-6-94 0,1 2-88 0,0-2 79 0,1-3-346 15,4-12 80-15,-2 20-326 0,2-20 75 0,3 11-827 16,-3-11-525-16</inkml:trace>
  <inkml:trace contextRef="#ctx0" brushRef="#br1" timeOffset="186814.8">7047 18143 635 0,'5'-9'1001'16,"-5"9"-140"-16,6-14-171 0,-6 14-85 0,6-8-155 15,-6 8-168-15,0 0-110 0,9-7-72 0,-9 7-25 16,0 0-19-16,14-4-13 0,-14 4-9 0,16-3-8 15,-16 3-34-15,23-3-30 0,-23 3 153 0,27-1-224 16,-12 0 167-16,0 2-199 0,2 1 194 0,-1 0-182 0,0 0 203 16,-1 2-192-16,-1 1 190 0,-2-1-182 0,1 5 222 15,-2 2-138-15,-1 2 12 0,-1 3 112 0,-2 3 41 16,-1 2 30-16,-2 1 11 0,-1 5 12 0,-2-2 20 16,-2-1 1-16,-2 2-23 0,0 1-34 0,-3 0-36 15,1-1-26-15,-4 1-9 0,2-1-19 0,-2-2 2 16,-2-1-24-16,1 0-4 0,0-3-33 0,2-2-52 0,-2-1 48 15,2-3-346-15,2 0-156 0,-1-2-169 16,-2-2-139-16,3 0-142 0,-2-5-499 0,0 0-506 0</inkml:trace>
  <inkml:trace contextRef="#ctx0" brushRef="#br1" timeOffset="186968.52">7081 18485 394 0,'0'0'1138'0,"0"0"-76"0,4-15-200 0,-4 15-108 0,25-9-151 15,-11 4-134-15,7 1-87 0,3-2-86 0,3 1-57 16,5 2-55-16,2-2-29 0,0 0-32 0,3 1-45 16,0 1-85-16,2 0-81 0,-4 1-78 0,-1 2-72 15,0-1-73-15,-3 1-116 0,0 1-71 0,-1-2-49 16,0 1-74-16,-2 1 139 0,0-2-286 0,1-1-319 16,-2 0-228-16</inkml:trace>
  <inkml:trace contextRef="#ctx0" brushRef="#br1" timeOffset="187123.6">8193 18284 424 0,'15'-8'1372'0,"-5"3"-48"16,-1 0-91-16,-9 5-247 0,13-6-222 0,-13 6-169 15,0 0-137-15,0 0-80 0,10 5-39 0,-10-5-59 16,-7 20-42-16,-2-6-44 0,1 1 115 0,0 1-200 0,-1 3-19 16,-3-1-24-16,0 0-27 0,-1 2-146 0,1-1-161 15,-1-2-185-15,-1 1-210 0,1-1 7 0,0-2-335 16,2-2-266-16,1-1-690 0,2-4-725 0</inkml:trace>
  <inkml:trace contextRef="#ctx0" brushRef="#br1" timeOffset="187466.68">8826 17688 876 0,'-1'-18'1135'0,"1"4"-117"16,0 14-173-16,0-20-123 0,0 20-222 0,0 0-56 0,0 0-136 15,0 0-20-15,-14 12-102 0,7 2 7 0,-1 4 91 16,-2 3-184-16,1 2 100 0,0 2-159 0,-1 0 106 16,3 2-146-16,2-2-1 0,0-1-8 0,2-2-7 15,3-3 15-15,-2-1-20 0,6-3-15 0,0-2-18 16,3-2-23-16,1-5 3 0,2-2 0 0,4-3-8 15,1-4 8-15,2-3 13 0,0-4 14 0,1-2 12 0,-1-3 7 16,-2-1 15-16,-1-2 4 0,0 0 7 0,-5-2-2 16,-6 1 6-16,2 0 6 0,-2 0-4 0,-4 0-4 15,-2 1 106-15,-3 1-199 0,-4 2 59 0,1 1-273 16,-2 4-93-16,-4 2-117 0,0 4-79 0,-1 2-122 16,0 2-246-16,-1 3-292 0,2 2-400 0</inkml:trace>
  <inkml:trace contextRef="#ctx0" brushRef="#br1" timeOffset="187653.78">9402 17956 2018 0,'0'0'1900'0,"4"10"-437"0,-4-10-189 15,-4 24-386-15,1-6 39 0,-1 4-455 0,0 0-127 16,-1 0-416-16,2 1-153 0,-1-1 51 0,2-1-256 15,2-1-110-15,4 0-115 0,-2-1-121 0,0-1-153 16,0-2-280-16,-2-2-528 0,-3-2-630 0</inkml:trace>
  <inkml:trace contextRef="#ctx0" brushRef="#br1" timeOffset="188044.74">10122 17267 1541 0,'0'0'1280'0,"5"-9"-242"16,-5 9-156-16,0 0-222 0,12 12-83 0,-8 3-168 16,0 2-40-16,0 5-119 0,-1 4-2 0,-1 1-91 15,-2 4-13-15,1-1-22 0,-2 4-16 0,0 0-20 16,-2 2-12-16,0 1 29 0,-3 1-71 0,2 0 39 0,-2 0 132 15,-1-1-225-15,0-1-23 0,-1-3-348 16,2-2-157-16,-1-2-86 0,2-4-179 0,1-4-192 0,0-3-974 16,3-3-738-16</inkml:trace>
  <inkml:trace contextRef="#ctx0" brushRef="#br1" timeOffset="188483.32">10762 17282 182 0,'14'-24'722'0,"-2"4"97"0,-2 2-15 16,-3 4 55-16,-1 3-221 0,-2 3 10 0,3 2-281 16,-7 6 57-16,0 0-235 0,0 0 108 0,-8-8-198 0,-2 14 114 15,-3 1-173-15,-2 4 134 0,-3 1-170 0,-1 3 150 16,-1 1-151-16,0 0 132 0,2 2-159 0,-1 1 136 15,2 0-153-15,-1 0 147 0,5-1-157 0,1-1 137 16,5-1-149-16,2 0-27 0,3-1 67 0,5 0-40 16,3-1 61-16,5 0-54 0,4 0 59 0,5 2-47 15,2-1 55-15,3 0-48 0,3 2 50 0,0-1-58 0,2 1 62 16,-2 2-46-16,-2-1 43 0,-1 1-48 0,-1-1 47 16,-4 0 136-16,-4-2-156 0,-1 1 119 0,-4 0-154 15,-5-3 139-15,0-1-150 0,-5-1 147 0,-2-1-146 16,-7-1 154-16,-2-2-136 0,-3-2 152 0,-5-3-124 15,-2-6 167-15,1-3-127 0,-2-3-22 0,1-3 69 16,2-5-23-16,0-1 84 0,4-4-70 0,0 0 27 0,5-4-56 16,3-1 1-16,2 0 8 0,3-1-1 0,3 2-68 15,3 0-6-15,4 0-137 0,2 2-16 0,3 2 86 16,4 3-207-16,0 2-35 0,3 0-26 0,3 5-72 16,-1 1-96-16,2 1-89 0,0 3-116 0,0 2-148 15,0 1-425-15,-5 4-445 0</inkml:trace>
  <inkml:trace contextRef="#ctx0" brushRef="#br1" timeOffset="188733.2">10038 18392 485 0,'-11'7'1440'0,"11"-7"-116"0,-12 6-138 0,12-6-259 0,17-2-198 0,1-3-15 0,8-3-277 0,7 0 88 0,7-2-240 0,5 0 89 16,6-1-225-16,2 1 116 0,5-1-201 0,5 0 135 15,2 1-187-15,3 0 144 0,0 1-178 0,-1 1 147 16,0 0-178-16,-2 3 76 0,-2-1-298 0,-3 2 48 16,-3 1-271-16,-5 3-130 0,-8 2-77 0,-4 0-128 15,-7 3-139-15,-9 1-241 0,-5 0-403 0,-9 2-577 0</inkml:trace>
  <inkml:trace contextRef="#ctx0" brushRef="#br1" timeOffset="189059.79">10521 18622 1725 0,'0'0'1331'0,"0"0"-121"0,0 0-269 0,0 0-200 16,0 0-188-16,0 0-81 0,0 0-133 0,0 0-23 16,-7 15-65-16,0 1 10 0,-2 3-4 0,-2 4 21 15,-3 2-45-15,0 1-11 0,-2 1-48 0,2 2-17 16,-4 1-46-16,2-1-9 0,-1 1-36 0,1 0 0 15,1-4-27-15,-1-1 4 0,5-5-76 0,-1 0-119 0,1-3-113 16,3-1-78-16,8-16-160 0,-10 6-134 0,10-6 54 16,0 0-294-16,0 0-41 0,0 0-1329 0,0 0-899 15</inkml:trace>
  <inkml:trace contextRef="#ctx0" brushRef="#br1" timeOffset="189338.76">10735 18482 770 0,'5'-11'1258'0,"1"1"-199"0,1 4-153 16,1 0-187-16,5 5-154 0,3 1-128 0,3 2-97 15,4 2-69-15,0-2-72 0,-3 2-45 0,6 1-40 16,-1-2-19-16,0 2-10 0,-2-1-24 0,0 0-18 16,-3 0-18-16,-2 2 5 0,-1-1-9 0,-3 3-12 15,0 1 6-15,-5 2-9 0,-1 3 1 0,-1 2 16 0,-4 0 15 16,-3 2 0-16,-4 4 32 0,-3 1 50 15,0 0 20-15,-5 3 52 0,-3 0-19 0,-1 0 23 0,-2-1-19 16,1-1-20-16,-2-1-73 0,1 2 42 0,0-2-48 16,1-1-2-16,-1-2-33 0,0-2 15 0,1-1-36 15,2-1-96-15,3-2-193 0,0-3-145 0,3-2 10 16,0-1-381-16,2-1-101 0,-2-1-188 0,9-6-1000 16,-14 4-778-16</inkml:trace>
  <inkml:trace contextRef="#ctx0" brushRef="#br1" timeOffset="189510.95">10716 18844 1150 0,'4'-12'1548'0,"2"1"-229"0,3 0-220 15,5 3-254-15,6 0-161 0,3-1-194 0,5 2-171 16,2 2-172-16,2-1-129 0,2 0-119 0,1 0-59 16,-3 3 97-16,-1-2-268 0,-2 2-127 0,-6-1-119 0,0 2-84 15,-5-1-113-15,-5 1-136 0,-1-2-537 0,-12 4-506 16</inkml:trace>
  <inkml:trace contextRef="#ctx0" brushRef="#br1" timeOffset="189825.73">9783 18041 458 0,'0'0'848'0,"0"0"2"16,0 0-139-16,0 0-42 0,0 0-49 0,0 0-23 15,12-3-39-15,-12 3-50 0,0 0-55 0,0 0-64 16,0 0-64-16,18-3-69 0,-18 3-45 0,19-4-29 0,-6 2-45 16,2 0-24-16,5-1-27 0,-2 1-115 0,6-2-216 15,1 1-241-15,0 1-224 0,2 3-278 0,-1-4-1238 16,1 2-877-16</inkml:trace>
  <inkml:trace contextRef="#ctx0" brushRef="#br1" timeOffset="190468.1">12165 17578 863 0,'0'0'1212'0,"5"-13"-144"0,-5 13-41 0,4-7-171 0,-4 7-168 0,0 0-136 16,0 0-114-16,0 0-101 0,7-9-78 0,-7 9-44 15,0 0-50-15,0 0-38 0,0 0-25 0,0 0-16 16,7 14-15-16,-3-5-14 0,2 1-12 0,3 3 58 15,1 1-75-15,1 1 35 0,2 2-67 0,3 0 48 16,1-1-51-16,2 2 49 0,1 1 142 0,3-3-190 16,-1 0 159-16,3 0-181 0,-2-2 149 0,3 1-164 0,-2-2 157 15,2-1-170-15,1 1 160 0,0-3-138 0,0-1 211 16,-2 1-133-16,-3-2 189 0,2-2-136 0,-1 2 189 16,-4-3-160-16,-4 0 193 0,1 0-159 0,-5-2 151 15,-1 0-160-15,-10-3-42 0,14 8 91 0,-14-8-51 16,0 0 60-16,9 5-72 0,-9-5 51 0,0 0-79 15,0 12 129-15,-2-2-5 0,-4 5 20 0,1 3 17 0,-6 4-20 16,-1 5-29-16,-1 3-34 0,-1 5-30 0,-6 5-27 16,0 4-31-16,-4 5-16 0,-4 3-9 0,-3 0-22 15,-3 3-155-15,-4-1-56 0,-3 1-421 0,-3 2-253 16,-6-1-112-16,-1-3 116 0,-3-5-348 0,-5 1-166 16,-4-9-67-16,0-2-1228 0,-5-9-1359 0</inkml:trace>
  <inkml:trace contextRef="#ctx0" brushRef="#br1" timeOffset="191325.04">5984 17591 157 0,'-6'-14'394'0,"0"2"89"0,0 1-46 0,1 0-18 0,-2 3-31 0,1-2-42 0,0 2-4 0,0 0 9 0,0 2 24 16,-3-2-3-16,1 0 10 0,0 1 156 0,-2-1-154 15,0 1-14-15,2 0 59 0,0 0-37 0,-2-1 50 16,3 2 152-16,1-1-145 0,6 7-44 0,-11-10 33 0,11 10-59 16,-7-7 8-16,7 7-91 0,0 0 23 0,-8-7-106 15,8 7 25-15,0 0-113 0,0 0 47 0,0 0-104 16,-11-1 35-16,11 1-71 0,-16 5 34 0,5 1-55 15,-5 2 62-15,-3 1-74 0,-4 3 82 0,-3 3-65 16,-2 0 81-16,-2 1-91 0,0 1 6 0,-1-1-1 16,3 2 5-16,-2 2 73 0,0-1-88 0,2 1 58 15,2-1-87-15,3-1 60 0,3-1-70 0,5-2 86 16,2 1 84-16,5-3-153 0,3 3 135 0,4-1-152 0,3 3 140 16,5 0-147-16,4 3 140 0,8 1-153 0,4 0 21 15,8 5 10-15,7-1 3 0,6 2 3 0,7 0 4 16,5 1 5-16,4-1 135 0,2 2-153 0,5-1 139 15,1 0-158-15,2 2 12 0,-3-3 77 0,-3 1-180 16,-2-1-20-16,-3 0-9 0,-3-2-27 0,-8 0-20 16,-1-2-41-16,-7 1-60 0,-3-3-90 0,-5 0-78 0,-2 0-118 15,-3-2 46-15,-3 0-449 0,-4 0-74 0,-2 0-309 16,-3-2-675-16,-6-2-775 0</inkml:trace>
  <inkml:trace contextRef="#ctx0" brushRef="#br1" timeOffset="192870.72">13654 18090 473 0,'25'-24'798'0,"-2"-4"-7"0,-1 0-111 0,0-2-115 0,-6-1-41 0,-3-3-97 16,1-2-74-16,-1-1-74 0,-1-1-51 0,-1-1-72 0,-2 0 17 16,2-2-102-16,-4 1 39 0,0 0 16 0,1 1 58 15,-3 2-33-15,0 0 64 0,-3 3-44 0,-2 1 6 16,0 0-68-16,-4 4 25 0,-2 3-52 0,-2 0 8 16,-1 2-60-16,-5 4 36 0,3 1-55 0,-7 2 38 15,2 5-54-15,-2 1 33 0,-1 4-44 0,-2 4 44 16,1 3-63-16,0 6 51 0,-3 5-41 0,3 5 37 0,-2 5-43 15,1 3 16-15,1 6-9 0,0 4 2 0,2 3 9 16,-1 3 6-16,2 7 4 0,-3 1-1 0,0 5-3 16,2 1 33-16,1 3-48 0,-6 0 43 0,0 1 124 15,2-1-171-15,2 0 143 0,-2-2-158 0,1 0 139 16,0-2-156-16,2-1 151 0,-1 0-162 0,2-5 178 16,1-3-186-16,0-2 26 0,0-6 15 0,3-3-23 15,-1-3-25-15,3-5-30 0,0-5-40 0,2-3-10 0,2-2-20 16,1-4 31-16,1-2 26 0,5-9 30 0,-10 7-15 15,10-7 56-15,-6-10-5 0,4-2 2 0,0-4 6 16,2-4 10-16,-2-4 5 0,0-1 7 0,1-3 3 0,-1 0 8 16,-2 2 3-16,-1 0 0 0,-2 2 13 15,0 2-1-15,1-1-1 0,-5 4 6 0,2 0-9 16,2 3 13-16,-2 1-7 0,0 1-5 0,0 1 7 0,0 1 8 16,1 1 0-16,0 0-5 0,1 1 3 15,1 0 6-15,1 0 21 0,-1 0-9 0,2 0 7 0,0-1 6 16,0 1 19-16,4 10 23 0,2-23-11 0,0 11-10 15,4 1-4-15,0-2-11 0,3 1-8 0,2-2-10 16,5 2-3-16,5-1-3 0,0-1-9 0,4 1 6 16,2-1-2-16,5-2-5 0,1 1 0 0,3-4 2 15,3-1 135-15,1-2-163 0,0-4-31 0,4-1 57 0,4-2-9 16,-6-1 19-16,-2-1 52 0,2-1 9 0,-4-1 30 16,1-1 27-16,-3 1 8 0,-5 0 28 0,-2 3 74 15,-4 3 8-15,-5 3 47 0,-4 3-31 0,-5 5 63 16,-2 2-63-16,0 4-7 0,-4 0-101 0,-5 10 4 15,6-12-88-15,-6 12 14 0,0 0-73 0,0 0 36 0,0 0-60 16,-13 11 44-16,-1 4-52 0,-1 3 40 0,-1 5-56 16,-2 6 12-16,-2 1 5 0,-1 3 2 0,2 5 4 15,-2 4-2-15,1 2 47 0,0 3-54 0,1 2 48 16,-1 1-54-16,5 0 48 0,-4-1 145 0,8 0-183 16,-2-3 152-16,2-1-186 0,4-5 140 0,1 0-197 15,3-3 105-15,1-3-273 0,4-3-29 0,1-6 35 16,1-2-42-16,2-3 46 0,1-4-30 0,2-2 48 15,0-2 149-15,0-4-180 0,1-2 146 0,-2-1-161 0,-8-5 2 16,18-2 5-16,-8-3 1 0,-4-1 11 0,0-5 8 16,-1-1 6-16,-1-1 25 0,-4-3 19 15,-2 0 44-15,-2-3 29 0,-3 2 35 0,-4 1 19 0,-5 0 36 16,-1 0 38-16,-4 0 35 0,-2 2 14 0,-6 2 31 16,6-2 17-16,-10 2 22 0,-1 1 12 0,1 1 37 15,-1 1 21-15,3 1 22 0,4 0 20 0,0 3 7 16,7 0 0-16,1 2-9 0,4 0 136 0,15 3-155 0,-16-4 133 15,16 4-168-15,0 0 138 0,7-5-200 0,9 1 156 16,6 1-188-16,10-3 176 0,4 2-153 0,8-3 170 16,6-1-167-16,3-1 145 0,8 2-197 0,5-2 156 15,3 2-170-15,5 1 131 0,1-1-177 0,3 4 148 16,-1 1-173-16,-2 3 159 0,-5 0-173 0,0 2-55 16,-7 2-47-16,-10 1-221 0,-3 0-103 0,-5 0-30 15,-11 1-388-15,-8 2-83 0,-6 1-152 0,-5-1-942 16,-13 3-782-16</inkml:trace>
  <inkml:trace contextRef="#ctx0" brushRef="#br1" timeOffset="193106.64">14514 18406 4357 0,'16'-14'2710'0,"-16"14"-449"0,0 0-471 0,0 0-494 0,0 0-354 0,5 9-750 0,-1-2-467 0,0 9-524 0,3 0-579 15,-7 4-662-15,-3 0-1430 0,-5-3-1932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499.98471" units="1/in"/>
          <inkml:channelProperty channel="T" name="resolution" value="1" units="1/dev"/>
        </inkml:channelProperties>
      </inkml:inkSource>
      <inkml:timestamp xml:id="ts0" timeString="2025-04-12T17:36:02.8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16745 7558 958 0,'-8'-19'891'0,"-2"1"-98"0,-2 3-115 0,-3 4-43 0,-2-1-75 0,-4 5-86 0,-3 1-38 16,-4 1-42-16,-4 3-15 0,-1 2-6 15,-3 2-25-15,2 3-36 0,0 0-26 0,2 2-32 0,4 1-77 16,2 3 5-16,3-1-82 0,4 3 51 0,2 1-89 16,5 2 31-16,2 1-54 0,5 1 32 0,5 0 155 15,4 3-201-15,8-2 4 0,3 3 3 0,8-2-10 16,5 0 5-16,5 1-4 0,2 0-11 0,3-2 3 15,1 1-8-15,-3-1 2 0,0 3-9 0,-4-3-2 16,-2 0-3-16,-5-2 19 0,-2 1-24 0,-7-1 3 16,-1 0 0-16,-7-1 0 0,-2 0 8 0,-6-1 8 15,-6 1 9-15,-5-3 23 0,-4 0 29 0,-7-2 24 0,-3-3 29 16,-3-2 29-16,-3-2 33 0,-2-4 10 0,0-4-11 16,0 0-4-16,3-5-25 0,-1-1-20 15,3-4-17-15,3 1-20 0,1-4-15 0,2-2-20 0,4 2-13 16,1-3-11-16,4 2-5 0,2 0-10 0,3 2-11 15,4 0-26-15,2 2-88 0,2 2-136 0,2 1-167 16,1 0-168-16,3 1-137 0,2 2-114 0,5 1-76 16,0 3 19-16,2 3-87 0,0 0-43 0,0 2-813 15,-2 2-668-15</inkml:trace>
  <inkml:trace contextRef="#ctx0" brushRef="#br0" timeOffset="475.48">16724 7836 412 0,'4'-16'986'0,"-1"3"45"0,0 2-68 0,-3 11-27 0,7-16-137 0,-7 16-114 16,4-11-111-16,-4 11-100 0,0 0-95 0,0 0-64 15,0 0-58-15,0 0-47 0,0 0-45 0,9 5-23 16,-5 5-11-16,0 3-4 0,1 3-15 0,2 0-16 15,0 4-18-15,0 0-12 0,0 1-13 0,3-1-10 0,-2-1-5 16,0-1-7-16,0-1-3 0,2-2-1 0,-1 0-6 16,0-2 3-16,1-2 5 0,-1-3-9 0,1-1 6 15,1-4-4-15,0 0-1 0,-11-3 1 0,24-4-4 16,-10-2-5-16,0-1 0 0,-2-5 1 0,-1 0-6 16,0-3 1-16,-2-2 0 0,-2-1 0 0,0-2 3 15,-3 0 4-15,0 0 5 0,-2-2 58 0,-2 2 21 16,0 1 12-16,-2 1 25 0,0 4 4 0,-1 1 19 15,1 1-20-15,2 12 43 0,-2-16-75 0,2 16 15 0,0 0-80 16,-3-12 23-16,3 12-68 0,0 0 40 16,0 0-57-16,0 0 63 0,-6 16-21 0,6-16-2 15,-1 24 0-15,1-9 5 0,2 0-2 0,0 1-7 0,1 1 0 16,4-1-13-16,-2 0-59 0,3 1-89 16,0-2-100-16,2 0-117 0,0-3-118 0,0-1-117 0,2-1-100 15,-2-1-72-15,0-1-37 0,1-2-20 0,-3-1-74 16,-8-5-182-16,10 4-594 0,-10-4-604 0</inkml:trace>
  <inkml:trace contextRef="#ctx0" brushRef="#br0" timeOffset="1654.78">17197 7782 279 0,'6'-18'711'0,"-2"3"94"0,2 2-7 16,-2 3-61-16,-4 10 34 0,6-15-127 0,-6 15-16 0,3-9 39 15,-3 9-270-15,0 0 54 0,0 0-241 0,0 0-30 16,0 0 6-16,6 10 21 0,-4 2 0 15,0 2-21-15,1 1-24 0,0 2-30 0,0 1-23 0,-1 3-14 16,1-1-19-16,-1 3-16 0,0-1-6 0,0-1-13 16,-1 1-8-16,-1-3-3 0,0 1-7 0,-1-2-5 15,1-3-4-15,0-1 2 0,-1-3-1 0,1-11-3 16,-1 17-3-16,1-17 9 0,0 0 9 0,-1 13 11 16,1-13-3-16,0 0-5 0,0 0 1 0,-6-15-13 15,3 5-2-15,0-5-3 0,0-1 0 0,1-2-4 16,0-2-3-16,5-2 3 0,-3 1-3 0,2-2 36 0,1 2 45 15,2 0 21-15,0 0 6 0,3 2-8 0,1 0-14 16,-1 3-11-16,2 1-6 0,1 2-10 0,0 1-8 16,-1 2-12-16,2 2-15 0,-1 3-8 0,0 2-11 15,2 3-11-15,-1 1 1 0,1 4-3 0,1 1 2 16,1 3-5-16,-1 2 4 0,0 3-2 0,-1 2 0 16,-1 0 3-16,0 2-1 0,-1-1-3 0,-3 1 3 15,0 0 1-15,-3 1-2 0,-1-4-4 0,-1 2 0 16,-3-3 0-16,0-1-2 0,-2 1-22 0,-1-4-9 15,-2 0-2-15,0-2-5 0,5-8 3 0,-11 9 12 0,11-9 17 16,-11 2 3-16,11-2 1 0,-12-7-1 16,8-1-2-16,0-4 7 0,2 0-5 0,2-3 5 0,1-3 4 15,3-1-1-15,2-2-2 0,-3 1 1 0,6-2 3 16,1 2 1-16,2 2 6 0,-1 0 10 0,0 3 31 16,1 1-7-16,-3 1-2 0,2 4-5 0,-1-2-9 15,0 5-5-15,-1 0-3 0,-9 6-9 0,18-4-8 16,-18 4-2-16,21 2-3 0,-11 4-1 0,1 0-2 15,2 2 13-15,-2 3-5 0,1 2 1 0,0 1 1 16,-2 1-2-16,0 0-2 0,-1 1 3 0,0 1-1 0,-2-1 2 16,-1 1-2-16,0-1 1 0,-2 0 1 0,-1-1-1 15,0-1-23-15,-2-2-39 0,0-1-35 16,-1-11-9-16,-3 18-12 0,3-18 9 0,-4 10 22 0,4-10 2 16,0 0 51-16,-12 4 17 0,12-4-25 0,-11-9 10 15,6 1 3-15,1-4 12 0,1 2-2 0,1-4 5 16,-1-2 4-16,2-1 7 0,2-1 2 0,2-1 3 15,1 1-1-15,0-3 15 0,1 3 37 0,1 0 4 16,0 1 15-16,2 0 11 0,-2 3-29 0,2-1 46 16,0 2-59-16,2 3 44 0,0-2-63 0,2 1 46 15,0 2-58-15,1 1 43 0,0 1-57 0,1 1 41 16,1 2-56-16,-1 1 43 0,2 3-54 0,-1 3 50 16,2 1 140-16,-2 2-183 0,1 4 4 0,-2 0 4 15,1 4-8-15,-3 1 8 0,-2 0 24 0,0 3-22 0,-3-1 1 16,0 2 2-16,-3-1-2 0,-1 1 5 0,-2 1 3 15,0-2-1-15,-2 1-3 0,-1-2-3 0,-2 0-11 16,0-3-18-16,0-1-3 0,0-3-3 0,4-10-2 16,-7 12 37-16,7-12 15 0,0 0 12 0,0 0-7 15,0 0 0-15,0 0-4 0,-7-9 1 0,7 9-2 0,2-25 2 16,0 10-6-16,3-1 1 0,0-2 2 16,1-1-1-16,1 1 1 0,1-2 0 0,2 1 6 15,-2 2-6-15,3-1 14 0,0 2 12 0,0-1 5 0,-2 3-17 16,2 3 7-16,-1 1 21 0,-2 2-29 15,0 1-13-15,1 0-4 0,-9 7-1 0,15-6-4 16,-15 6-5-16,17-1-3 0,-17 1 1 0,18 8 3 0,-7-1-4 16,-2 3 1-16,1 1-6 0,-1 0 14 0,0 2 3 15,-2 1-4-15,0 0 2 0,0 2 1 0,-1-4 8 16,-1 3-6-16,1-1 0 0,0-2 3 0,2-1 2 16,0 0-1-16,-1-4 0 0,2 0 3 0,2-2 1 15,0-3-6-15,-11-2-9 0,27-2-2 0,-11-2-10 16,1-4 3-16,1-2 5 0,-1-1 3 0,0 0 0 15,-1-3-8-15,0 0 14 0,-1-3 23 0,-1 2-29 0,-1-1 10 16,0 1 1-16,-3-1-32 0,-2 0 64 0,-1 1-33 16,0 0 74-16,-4 2-37 0,0 1 57 15,-3 12-40-15,1-19 40 0,-1 19-76 0,0-13 39 0,0 13-78 16,0 0 50-16,0 0-54 0,-15 1 52 0,7 7-52 16,-1 2 48-16,0 3 145 0,-2 1-178 0,2 1 1 15,1 1 3-15,0 2 2 0,3 0 2 0,2 0 1 16,1 1 1-16,2 1 4 0,3-2 7 0,0 1-9 15,2-1 0-15,2 0-1 0,0-1 8 0,1 1-5 16,0-1-3-16,3-2 3 0,-2-1 13 0,0 0-19 0,2-3 4 16,-1 0-57-16,1-2-96 0,2-1-97 15,-1 0-145-15,1-1-99 0,0-4-85 0,-1 1-114 0,1-2-87 16,-13-2-110-16,21-2-305 0,-21 2-806 0,14-9-747 16</inkml:trace>
  <inkml:trace contextRef="#ctx0" brushRef="#br0" timeOffset="2006.79">18965 7656 365 0,'11'-24'663'0,"2"1"44"0,-3 2-43 0,2 1-78 0,0 1-50 0,0 3-20 16,0-1-37-16,1 1-4 0,-1 1-29 0,0 1-32 16,0 1-30-16,-1 2-56 0,3-1-50 0,0 2-45 0,0 2-48 15,-1 0-33-15,1 3-17 0,-2 1-23 0,-2 0-27 16,-10 4-26-16,20-2-19 0,-20 2-12 0,14 3-9 15,-14-3-6-15,10 14-4 0,-8-1-4 0,-2-1 5 16,-3 5 4-16,0 4-4 0,-6 0 1 0,0 4-39 16,-2 2 50-16,-3 0-6 0,0 2-1 0,-2 0 1 15,0-1-5-15,1-2-3 0,3 0-1 0,-1-2 9 16,4-2 5-16,2-2 7 0,0-3 12 0,3-3 4 16,0-1 13-16,3-3-26 0,1-10 101 0,3 18 29 15,-3-18 12-15,9 13-2 0,0-10-19 0,2 1-26 16,5-2-28-16,2 0-20 0,1-2-17 0,2-2-11 15,1 1-31-15,1-1-81 0,1-3-114 0,-2-1-119 0,2 1-118 16,-2-5-117-16,1 3-125 0,-1-3-78 0,-2-1-110 16,1-2-11-16,-2-1-1143 0,-1 0-747 0</inkml:trace>
  <inkml:trace contextRef="#ctx0" brushRef="#br0" timeOffset="2470.69">19579 7600 576 0,'0'0'784'0,"-3"-12"-29"15,3 12-148-15,0 0-127 0,0 0-24 0,-3-11-49 16,3 11-19-16,0 0 0 0,0 0-37 0,0 0 5 16,0 0-64-16,0 0 22 0,0 0-61 0,0 0 33 0,0 0-38 15,0 0 34-15,-5-10-67 0,5 10 20 0,0 0-82 16,-4-13 13-16,4 13-66 0,-3-15 18 0,3 15 142 16,-1-19-210-16,1 19-9 0,4-20-4 0,-1 9 10 15,3 0-32-15,0 0-5 0,1 1 1 0,1 0-6 16,2-1-5-16,0 3-4 0,1 0-1 0,1 2-2 15,0 0-2-15,-2 4 3 0,4-2-4 0,-14 4-3 16,25-1 1-16,-14 3-8 0,1 1 1 0,0 4 4 16,-1 0 0-16,-1 2 0 0,0 2 2 0,-2 2 5 0,0 2 5 15,-3 0 2-15,-1 2-7 0,-3-1-39 0,-1 1 52 16,-4 1-39-16,-1-1 48 0,-3 1 156 16,-2 0-183-16,-3 0 1 0,0-1-4 0,-3-2 4 0,4-1 8 15,0-4 0-15,3-2-1 0,1-1 6 0,8-7 5 16,-9 10 8-16,9-10-2 0,0 0 3 0,0 0-1 15,0 0-9-15,0 0-5 0,13 3-3 0,-1-6 0 16,1 1 2-16,-1-1-3 0,2 2 9 0,-14 1-10 16,24-1 2-16,-24 1-7 0,21 1 3 0,-21-1-12 15,19 5 7-15,-19-5-3 0,14 9 9 0,-5-1 5 16,-5-1 12-16,1 2 18 0,-5-9 10 0,3 21 9 16,-4-10 11-16,-2 0 19 0,-2 0-7 0,-3 2-1 15,-3-2-6-15,-2 1-8 0,-4-1-12 0,0-1-1 16,-3 2-10-16,-1-1-98 0,2-1-124 0,-1-1-138 0,2-4-183 15,3 0-239-15,-1 0-198 0,3-4-276 0,2 1-871 16,11-2-791-16</inkml:trace>
  <inkml:trace contextRef="#ctx0" brushRef="#br0" timeOffset="2640.54">19617 8113 917 0,'-11'5'932'0,"11"-5"-73"0,-14 6-85 0,14-6-14 0,0 0-165 0,0 0-41 0,0 0 49 0,11-6-247 16,2 1-74-16,7-4-54 0,1 1-52 0,6 1-43 0,3-1-92 15,3-1-146-15,3 1-168 0,3 0-183 0,0 1-226 16,0 0-253-16,0-3-995 0,0 5-715 0</inkml:trace>
  <inkml:trace contextRef="#ctx0" brushRef="#br0" timeOffset="2874.02">17748 8625 2885 0,'19'-26'1764'0,"3"9"-385"0,4 5-301 16,11 2-150-16,13-4-202 0,20-1-227 0,14-4-116 15,13 0-138-15,14-2-51 0,10 0-49 0,10 1-70 16,12-3-110-16,7 3-108 0,3 2-109 0,4-1-232 16,3 2 29-16,2 2-432 0,-3 0-224 0,-5 1-324 15,-8 3-788-15,-6 2-869 0</inkml:trace>
  <inkml:trace contextRef="#ctx0" brushRef="#br0" timeOffset="7548.27">4993 5073 122 0,'-25'4'163'0,"2"1"-9"0,2-1-16 0,2 2 5 0,2-1-29 0,3 0-21 0,1 0-22 15,0 0-14-15,2 1-7 0,2-3-16 0,9-3-1 16,-15 7-18-16,15-7 7 0,-10 6-8 0,10-6-1 16,0 0-8-16,-9 4 4 0,9-4 1 0,0 0-3 0,0 0 2 15,0 0 14-15,0 0 4 0,0 0 21 16,0 0-2-16,0 0 7 0,-8 5-2 0,8-5 16 16,0 0-12-16,0 0 15 0,0 0-3 0,0 0 3 0,0 0-14 15,0 0 4-15,0 0-10 0,14 0 8 0,-14 0-15 16,13-1 7-16,-13 1-5 0,20-2 9 0,-7 0-13 15,2 0 10-15,0 0-7 0,3-1 8 0,1 0-7 16,1 1-6-16,2-1-12 0,3 1-2 0,-1-1-7 16,5-1 6-16,-1 1-9 0,3 0 1 0,1-1-8 15,5 2 7-15,-2-1 0 0,6 1-5 0,2 0-4 16,3 0 1-16,-1 0-8 0,5 1 7 0,0 0-12 16,0 1 23-16,0 0-21 0,2 0 3 0,1-1-1 0,2 2 4 15,1-1 10-15,2 2-11 0,3-2 2 16,-2 0-5-16,2 0 9 0,2 1-7 0,2-2 3 0,-2 1-16 15,0 0 28-15,4-1-13 0,-7 0 4 0,-1 1-7 16,-1-2-4-16,-1 1 8 0,-2 1-10 0,1-1 9 16,-1 0-6-16,-1 1 15 0,2 0-18 0,-6 0 5 15,2 0-1-15,-1 1 8 0,-1-1-6 0,0 1 1 16,-2 0 1-16,0 0 7 0,-2 0-8 0,0 1-5 16,-1-2-11-16,0 1-7 0,-1-1-9 0,2 0-1 15,-3 0 5-15,4 0-13 0,-1 0 16 0,-1 0 14 16,-1-1-8-16,3 0 5 0,0 0-1 0,0 0 4 15,-2 0 1-15,2 0 24 0,-2-1-30 0,1 0 14 16,-4 1-4-16,1 0 7 0,1 0-2 0,-3-1 16 16,1 2 1-16,-3-2 4 0,2 1 4 0,-2 0-1 0,2 1 2 15,2 0-3-15,-1-1 2 0,4-1-6 0,-2 2-4 16,3-2 7-16,2 0-8 0,0 0 1 0,2 1-3 16,0-1-3-16,0 0-4 0,1-1-1 0,-1 1-3 15,1 0 4-15,-2-1 2 0,-1 1-4 0,2 0-2 16,-2-1-2-16,0 0 1 0,-1 0 5 0,1-1 0 15,1 1-3-15,-1 1-1 0,-1-1 0 0,1 1 13 16,0-3-10-16,-1 2 7 0,-1 0 7 0,1-1 8 0,-2 1 5 16,0 1-2-16,0-1 2 0,0 1-7 15,-2-2-1-15,3 2-2 0,-2-1-4 0,1 1-3 16,-1 1 0-16,0 0-15 0,-1 1 9 0,1-2 6 0,-2 2-14 16,0-1 9-16,0 1-3 0,0-1 1 0,1 1-13 15,-2 0 3-15,1-1-9 0,-1 1 15 0,0 0 1 16,-1 0 7-16,1 1-12 0,-2-2 9 0,0 1-12 15,2 0 1-15,-2 0 8 0,1 0-1 0,0 0-3 16,-1 0 2-16,1 0-5 0,2 2 4 0,-1-1 5 16,-1-1-9-16,2 3 3 0,-1-2-4 0,0 0 17 15,-1 1-19-15,0 0 3 0,-1-1 2 0,1 2 3 16,-3-1-6-16,0-1 1 0,1 0-2 0,-2 2 8 16,-2-1-2-16,2 0-1 0,-1 1 1 0,-2-1-12 15,2 0 15-15,-2 1-5 0,1-2 9 0,0 2-8 0,4 0-11 16,-3-1 3-16,1 0 0 0,-1 0 1 0,2 0-8 15,2 1-2-15,-2-2-6 0,3 1 1 0,-3 0 0 16,2 0 1-16,-1 0 3 0,-1 0 8 0,-2 1 2 16,1-1-10-16,-3 1 8 0,5 0 7 0,-5 1 1 15,1-1-4-15,-8 0 2 0,0 1 4 0,5-4-1 0,-1 4-5 16,3 0 7-16,-3-1-5 0,3 1-9 16,-3-1-2-16,3 0 2 0,2 0-3 0,-2 0 1 15,3-1-1-15,0 1 7 0,-1-2 2 0,2 0 0 0,0 0-5 16,1 1 8-16,-4 0 11 0,4-2-6 0,0 2-1 15,-3 0-2-15,3-1-2 0,-1 2 5 16,-2 0 0-16,2-2 2 0,3 2-13 0,-5-2 9 0,4 2-4 16,-4 0 7-16,9 1-1 0,-7-3-1 0,4 2 0 15,2 0 3-15,0-1 3 0,2 1-3 0,-2-1-15 16,4 1 6-16,-1-1 6 0,0-1 0 0,0 1 3 16,0-1 3-16,0 1-4 0,0-1 3 0,0 0-21 15,-1 1 16-15,1 0 0 0,-2-1 5 0,3 0-7 16,-2 2 7-16,2-1-1 0,0 0-4 0,0 0 7 15,1 2-4-15,1-3 8 0,0 1-8 0,0 3 3 16,2-1-2-16,-2-1 3 0,3-1 2 0,-1 0-6 0,1 1 1 16,3-2-6-16,2 0 6 0,2 2-3 0,3-1-1 15,3-1 2-15,4 1-10 0,1 1 12 0,1-1-4 16,4 2 2-16,1-1-14 0,2 2-29 0,2 0 120 16,4 0-236-16,4 1-42 0,5 0-56 0,-4 1-95 15,6-1-432-15,2-1-69 0</inkml:trace>
  <inkml:trace contextRef="#ctx0" brushRef="#br0" timeOffset="7629.24">18811 5402 97 0,'188'13'20'0,"-7"-3"-60"0,-4 1 14 0</inkml:trace>
  <inkml:trace contextRef="#ctx0" brushRef="#br0" timeOffset="10065.79">1135 6141 176 0,'-8'-18'382'16,"-2"4"65"-16,6 1-74 0,-1 2-24 0,1 3-44 15,4 8-33-15,-4-16-12 0,4 16-25 0,0 0-11 0,-1-14-25 16,1 14 3-16,0 0-31 0,0 0-16 0,0 0-27 16,3-9-54-16,-3 9 50 0,0 0-82 15,0 0-7-15,0 0-19 0,0 0 4 0,0 0-8 0,4 12 7 16,-2-3-5-16,5 4-9 0,-1 0 7 0,3 5 2 16,0 0-2-16,0 3 1 0,3 2-1 0,-1 0 6 15,-1-1-4-15,1 1 2 0,-1 0 3 0,-1 0 11 16,2-2 6-16,-2 0-12 0,-2 0 7 0,1-3 5 15,-2-1 1-15,0-1 3 0,-3-3-2 0,1-2 11 16,-1-1 23-16,-3-10 26 0,4 13 55 0,-4-13 96 16,0 0 66-16,7 9 62 0,-7-9 19 0,0 0-6 0,9-8-102 15,-2-2-55-15,3-6-48 0,6-5 129 0,5-5-215 16,5-4 130-16,11-8-208 0,5-1-44 0,10-5 52 16,9-1-37-16,8 0 19 0,7-4 63 0,8 1-39 15,3 1 65-15,1-1 149 0,0 1-189 0,-4 2-54 16,1 2 52-16,-5 4-61 0,-4 2 58 0,-6 4-67 15,-4 3 56-15,-9 3-59 0,-5 4 50 0,-6 4-55 16,-8 2 53-16,-6 5-59 0,-6 2 51 0,-6 2-57 16,-2 2 32-16,-7 1-91 0,-1 2 9 0,-10 3-80 15,12-4 13-15,-12 4-37 0,0 0 52 0,0 0-72 0,0 0 38 16,-2 15 116-16,-2-7-208 0,-2 1 133 16,-2 2-223-16,0-2-43 0,1 3-50 0,-2 1-69 0,0 1-35 15,-1 2-63-15,0 0-64 0,-2 0-186 0,2-1-291 16,-2-1-292-16</inkml:trace>
  <inkml:trace contextRef="#ctx0" brushRef="#br0" timeOffset="11913.38">24700 6582 429 0,'-19'-4'700'0,"2"1"13"0,1-1-71 0,5 1-69 0,11 3 12 0,-14-3-22 0,14 3-87 0,0 0-111 15,0 0-57-15,12-11-78 0,11 7-35 0,9 4-44 16,10-3 3-16,11 1 16 0,11 2-21 0,8 0 32 16,8 1-12-16,4 0 13 0,3 2-33 0,5-1 50 0,0 2-44 15,2 0 8-15,0-1-34 0,-1 1-11 0,-2 0-16 16,-5 2-24-16,-5-2-17 0,-5 1-12 0,-7 0-24 15,-5 0 10-15,-5 1-12 0,-8-4-10 0,-4 2-118 16,-9-3-89-16,-8 1 100 0,-5-2-332 0,-8 2-15 16,-17-2-109-16,18-2-124 0,-18 2-71 0,0 0-60 15,-27-2-202-15,4-1-281 0,-6 1-433 0</inkml:trace>
  <inkml:trace contextRef="#ctx0" brushRef="#br0" timeOffset="12081.52">24918 6832 764 0,'-11'7'819'15,"11"-7"-85"-15,2 10-157 0,11-6-89 0,12-1-66 16,6-2-61-16,10 0-51 0,7-1-21 0,8-1-38 16,4 1-9-16,6-3-41 0,5 2-29 0,4 0-26 15,3 1-29-15,5 0-32 0,1 1-2 0,0 3-30 16,-1-1-4-16,-4 2-93 0,-3 3-150 0,-4 1-226 15,-4 1-261-15,-5 0-1274 0,-5-2-730 0</inkml:trace>
  <inkml:trace contextRef="#ctx0" brushRef="#br0" timeOffset="14798.03">33481 5285 190 0,'32'-64'426'0,"-7"3"23"0,-7 1-73 0,-8 1-49 0,-7 0-72 0,-8 2-47 0,-9 0-47 16,-6 0-31-16,-9 1 132 0,-7 0-227 0,-8 3 176 16,-2-1-208-16,-7 1 166 0,-7 1-200 0,-3 1-3 15,-4 2 5-15,-5 1 15 0,-1 1 3 0,-5 1 11 0,-4 0 0 16,-5 1-1-16,-6-1 170 0,-10-1-194 16,-10 2 1-16,-7 0 16 0,-8 0 1 0,-2 4 12 0,-3 3-5 15,-2 3 20-15,1 7 10 0,2 6-8 0,7 7-1 16,8 8-4-16,9 7 6 0,11 11-6 15,10 10 10-15,9 12-1 0,7 10 28 0,8 13-26 16,8 8 12-16,11 10-10 0,6 6 17 0,12 5 4 0,11 7 15 16,14 4-7-16,11 1-20 0,15 2 3 0,13-3-7 15,16-3 0-15,14-6 0 0,15-3 7 0,16-6 25 16,10-4 8-16,9-6 19 0,10-6 7 0,10-5 11 16,6-6 2-16,5-8 22 0,3-5-16 0,2-8-7 15,4-6 171-15,1-6-224 0,4-9 165 0,-4-4-219 0,0-9 190 16,-4-3-220-16,-7-9 6 0,-9-6 189 15,-9-4-214-15,-16-8 14 0,-17-5 9 0,-16-6-14 0,-18-4 2 16,-18-7 164-16,-23-6-218 0,-22-6 0 0,-23-6 8 16,-22-4 7-16,-20-4 14 0,-24-1 14 0,-20-2 6 15,-24-1 184-15,-19-1-212 0,-13-1 9 0,-15-1-11 16,-19-1-12-16,-15 3-50 0,-11 1-60 0,-21 5-115 16,-14 3-120-16,-15 3-244 0,-17 4-749 0,-10 1-494 15</inkml:trace>
  <inkml:trace contextRef="#ctx0" brushRef="#br0" timeOffset="23405.4">4439 10691 427 0,'-1'-18'670'0,"0"1"53"0,-1 4-63 0,1 1-82 0,-1 0-12 15,-1 1-22-15,3 11-56 0,-3-12-38 0,3 12-54 16,0 0-62-16,-3-10-67 0,3 10-69 0,0 0-50 15,0 0-26-15,0 0-35 0,-8 8-1 0,4 1 9 16,-2 3 26-16,0 4 19 0,-2 3 12 0,-1 2 9 0,-1 2 35 16,-1 3 12-16,-1 1 2 0,-1 2-2 0,-1 2-8 15,1 1-32-15,-2 2-23 0,2-2-13 0,1 1 15 16,-1-2-69-16,2 0 3 0,-1-2-30 0,4-3 6 16,0-1-42-16,1-4 30 0,0-1-25 0,2-4 15 15,2-2-25-15,0-3 2 0,3-11-4 0,-4 16 3 16,4-16 32-16,-3 11-19 0,3-11 13 0,0 0 21 15,0 0 23-15,0 0-25 0,0 0 1 0,3-20-23 0,-1 5 13 16,0-3-31-16,1-4 13 0,-1-5-20 16,1-3 13-16,2-3-23 0,0-5 14 0,2-1-27 15,1-3 7-15,0-3 4 0,3 0-5 0,0-1 6 0,3 2-8 16,-2 1-3-16,5 3 16 0,-2 2-24 0,4 1 15 16,0 3-4-16,2 4 7 0,2 3-20 15,0 3 18-15,2 3-23 0,0 3 21 0,3 5-18 0,-2 1 18 16,2 4-35-16,0 4 38 0,-1 3-12 0,0 4 16 15,0 2-22-15,-2 2 20 0,0 4-20 0,-3 1 18 16,-2 3-20-16,-3 1 12 0,-3 2-7 0,-2 2 16 16,-4 1-16-16,-4 0 9 0,-3 2-5 0,-4 0 5 15,-1 0 3-15,-6 2-2 0,-5 1 1 0,0-1 6 0,-4-1 4 16,-3 0 0-16,-2-3-3 0,0-1 12 16,-3-3 9-16,0-3-15 0,-1-3 15 0,0-1-18 0,0-5 24 15,1-3-16-15,1-2 13 0,2-2-16 0,1-3 2 16,1-2 0-16,3-2 3 0,1 0-1 0,3-1 0 15,1-2 4-15,2 2-8 0,2-1-1 0,2-1-5 16,3 2 0-16,4-3-5 0,-2 2-34 0,-1 1-63 16,4 10-92-16,-1-20-111 0,1 20-119 0,3-17-122 15,-3 17-88-15,9-14-22 0,-9 14-59 0,13-10-38 16,-13 10 126-16,18-7-360 0,-18 7-538 0,16-1-539 16</inkml:trace>
  <inkml:trace contextRef="#ctx0" brushRef="#br0" timeOffset="26488.61">4797 11061 27 0,'8'-11'294'0,"-1"1"67"0,-1-1 17 0,-1 1-46 15,-2-1 173-15,-1 2-224 0,-2 9-25 0,-1-17-4 16,1 17-15-16,-6-14-30 0,6 14-2 0,-13-12-10 0,4 7-7 16,-2 2 1-16,-1 1-21 0,0 0 7 15,-2 4-40-15,0-1-34 0,0 1 11 0,1 4-20 16,0 1-15-16,0 3-17 0,2 1-13 0,-1 2-7 0,3 1-7 16,0 1-7-16,0 1-3 0,3 1-5 0,0 0 27 15,3 0-41-15,1-1 0 0,2-1-3 0,1 0-6 16,3-2-13-16,2-3-32 0,1 0-20 0,3-5-12 15,1 0-21-15,1-2-12 0,-12-3-45 0,24-3 37 16,-11 0-6-16,0-2 17 0,0-2 5 0,-1-5 21 16,-2 5 16-16,1-2 15 0,-2-1 10 0,-2-3 11 15,0 0 7-15,0 0 10 0,-2 0 22 0,-1 1 27 16,-1 1 34-16,-1 1 51 0,-2 10 35 0,5-17 3 16,-5 17 14-16,2-9-9 0,-2 9-22 0,0 0-32 15,0 0-27-15,0 0-19 0,0 0-19 0,0 0-14 0,0 0-3 16,0 0 3-16,-1 16 16 0,0-2 5 15,0 1 7-15,-1 2 8 0,-1 1-3 0,1 2 19 16,-1-1 10-16,0 1 5 0,-1 0-3 0,0 2 9 0,-2-1-6 16,2 1 6-16,-1-1-7 0,1-2-15 0,1 1-8 15,-1-2-21-15,1-1 1 0,1 0-13 0,-1-3-21 16,3 0 1-16,-1-1 11 0,1-13-1 0,0 20-3 16,0-20 8-16,4 11 27 0,-4-11 40 0,9 7-32 15,-9-7 46-15,17-1-56 0,-4-2 42 0,0-4-64 16,4 0 28-16,1-4-49 0,1 0 29 0,2-2 64 15,1-1-281-15,-1-2-86 0,1 0-90 0,2 0-133 16,-4-2-146-16,2 2-184 0,0 0-219 0,-5 1-367 0,-2 1-488 16</inkml:trace>
  <inkml:trace contextRef="#ctx0" brushRef="#br0" timeOffset="28238.37">5752 10723 213 0,'-18'2'585'0,"4"-1"25"0,1 1-13 0,13-2-78 0,-17 2-89 0,17-2-53 0,0 0-31 0,0 0-53 15,0 0-63-15,0 0-40 0,0 0-45 0,0 0-25 16,17-9-27-16,1 5-20 0,4-2-18 0,1 1-63 15,4 0-80-15,2 0-99 0,1 2-99 0,-2-1-52 16,0 2-43-16,-2 1-20 0,-3 2 6 0,-4-1 2 0,-2 2-633 16,-6 1-163-16</inkml:trace>
  <inkml:trace contextRef="#ctx0" brushRef="#br0" timeOffset="28373.4">5827 10867 345 0,'-13'8'654'0,"3"0"-164"0,2-2-14 16,8-6-63-16,-10 8-52 0,10-8-46 0,0 0 14 15,0 0 19-15,0 0-42 0,7 8-59 0,-7-8-43 16,24-2-43-16,-9-1-31 0,6 0-100 0,2-1-128 16,3-1-140-16,1-1-138 0,-1 0 29 0,2-1-460 15,-2 0-399-15,0 0-347 0</inkml:trace>
  <inkml:trace contextRef="#ctx0" brushRef="#br0" timeOffset="29362.31">6890 9996 622 0,'-2'-15'731'0,"1"3"-2"0,1 12-111 0,-2-18-102 0,2 18-24 0,0-12-85 0,0 12-76 0,0 0-70 16,0 0-59-16,0 0-44 0,0 0-25 0,0 0 17 16,-7 10 6-16,5 1-6 0,-1 2 8 0,2 3-17 15,-2 2 8-15,2 3-34 0,0 0-2 0,-4 3 0 16,3 1-19-16,0 1-7 0,1 1-14 0,-2 1-15 16,-1 0-4-16,0-1-4 0,0 0-12 0,0-1-6 0,0-2-3 15,-2-2 3-15,1-2-10 0,0-1 1 0,0-4 1 16,0-2 6-16,1-2-2 0,4-11 0 15,-5 15 16-15,5-15 45 0,-4 9 55 0,4-9 89 0,0 0 70 16,0 0-42-16,0 0-49 0,-5-10-46 0,4-3-35 16,1-2-30-16,1-4-21 0,1-4-20 0,1-2-3 15,0-2-18-15,2-3-14 0,1-4-8 0,1 2-1 16,4 0-3-16,-1-1-9 0,3 2-4 0,1 1-3 16,2 0 0-16,2 3-10 0,1 1-41 0,-1 2-12 15,3 2 36-15,1 2 168 0,0 3-201 0,0 2 15 16,1 4-1-16,-2 1 9 0,1 5 6 0,-1 0-2 15,-2 5 5-15,0 2-2 0,-1 5-26 0,-3 0 48 0,0 3 157 16,-3 3-189-16,-3 2 4 0,0 1 8 0,-4 3 3 16,-2 1 6-16,-3-1 1 0,-3 2 4 0,-2 0 0 15,-5 0 1-15,-1 0 3 0,-5-1 4 0,-2-2 5 16,-2-1-1-16,-3-3 8 0,1-3-4 0,-3-3-21 16,1-2 53-16,0-5-21 0,1-2-26 0,0-3-24 15,2-2-40-15,2-1-42 0,1-4-41 0,1-1-59 16,5-1-75-16,1-1-71 0,2 0-53 0,2 0-146 0,3 1-126 15,1 0-141-15,2 1-1107 0,1 12-720 16</inkml:trace>
  <inkml:trace contextRef="#ctx0" brushRef="#br0" timeOffset="30107.94">4328 10161 445 0,'-12'4'699'0,"12"-4"-56"0,-16 6-104 0,16-6-109 0,-12 5-78 0,12-5-14 0,0 0-14 0,0 0-29 15,0 0 15-15,0 0 41 0,11 4 27 0,5-5-22 16,7-2-54-16,7-2-39 0,6 0-71 0,6 1-17 15,0 0-57-15,6 2-15 0,0 1-163 0,1-2-145 16,0 2-186-16,0 3-184 0,-3-1-208 0,2-2-1081 16,-2-2-687-16</inkml:trace>
  <inkml:trace contextRef="#ctx0" brushRef="#br0" timeOffset="31076.41">7520 10246 165 0,'0'0'512'0,"0"0"23"0,5 10-55 0,-5-10-45 0,0 0-101 0,3 15-20 0,-3-15-22 0,0 0 6 15,-1 11 11-15,1-11 2 0,0 0 3 0,0 0 7 16,0 0 26-16,0 0 15 0,2 11 32 0,-2-11 18 15,0 0 20-15,0 0 8 0,0 0 4 0,0 0 29 0,0 0-58 16,0 0-87-16,4-12-57 0,-4 12-27 0,2-10-40 16,-2 10-18-16,1-11-6 0,-1 11-22 0,2-10-28 15,-2 10-20-15,5-10-22 0,-5 10-14 0,0 0-14 16,-1-11-19-16,1 11-6 0,0 0-8 0,0 0-13 16,0 0-58-16,0 0-119 0,0 0-121 0,0 0-127 15,0 0-130-15,0 0-114 0,0 0-85 0,0 0-12 16,0 0 8-16,0 0 8 0,0 0 131 0,0 0-388 15,0 0-553-15,9 6-545 0</inkml:trace>
  <inkml:trace contextRef="#ctx0" brushRef="#br0" timeOffset="31613.98">8112 9995 634 0,'12'-8'753'0,"-4"0"-13"0,-2 2-142 0,-6 6-112 16,10-10-40-16,-10 10-95 0,0 0-76 0,0 0-58 16,0 0-47-16,0 0-20 0,0 0-26 0,-3 18-6 0,-3-9-21 15,0 4-6-15,-2-1-14 0,-1 2-8 0,-3 0-15 16,0 0 3-16,-3 0-12 0,-1 0-4 16,-1-2-13-16,-1-1 2 0,-1 0-12 0,-2-2 7 0,3-4-12 15,-2 0 14-15,1-4-15 0,0-3 5 0,0-3-9 16,1-2 5-16,-1-3-22 0,2-2-2 0,2-2-3 15,3-1 11-15,1-2-9 0,5-2 6 0,1 0-11 16,5 0-2-16,1 0-8 0,3-1-9 0,2 2 0 16,4 1 11-16,1 1-5 0,1 2 7 0,4 2 3 15,0 2 1-15,2 1 9 0,2 4-7 0,-2 1 10 16,2 2-11-16,-2 3 11 0,1 2-6 0,0 4 4 16,-1 3 3-16,-2 2 0 0,0 2 12 0,-2 4 19 0,-1 2 4 15,-1 1 21-15,-3 4-3 0,-2-2 12 16,-2 5-9-16,-2 0 12 0,-3 1-13 0,-2 2 9 0,3 0-6 15,-5 0-2-15,3 0-2 0,-9 0 7 0,4-1-9 16,-1 0 15-16,0-2-22 0,1-1 9 0,0-1-26 16,0-3 6-16,0-2-11 0,2-1-5 0,0-4 1 15,1-2 6-15,1-1-12 0,2-13 4 0,-4 15 1 16,4-15 2-16,0 0 2 0,0 14 32 0,0-14 40 16,0 0 41-16,0 0-15 0,11-1-9 0,-3-6-28 15,3-2-9-15,0-2-12 0,4-3-18 0,0-2-8 16,3-1-3-16,0-2-7 0,3-1-5 0,0-2 3 15,0 0-24-15,2 1-26 0,1-2-27 0,0 1-31 16,-1 1-43-16,0 2-54 0,-2 4-84 0,-3 0-147 16,0 5-153-16,-4 1-184 0,-2-2-1150 0,-5 4-706 0</inkml:trace>
  <inkml:trace contextRef="#ctx0" brushRef="#br0" timeOffset="32317.11">6877 9831 45 0,'16'1'608'0,"-16"-1"159"0,0 0-4 0,12-2-99 0,-12 2-34 16,0 0 4-16,0 0-46 0,0 0-44 0,10-5-40 0,-10 5-40 16,0 0-59-16,0 0 8 0,0 0-30 15,0 0-23-15,0 0-40 0,0 0-45 0,11-2-49 16,-11 2-47-16,11-5-42 0,-11 5-27 0,22-6-22 0,-7 4-22 16,6-2-13-16,2 0-73 0,2 0-130 0,5 0-136 15,1-1-129-15,3 1-117 0,3-2-90 0,-1 1-86 16,1-1-106-16,2-1 19 0,-1 0-1186 0,-1 1-738 15</inkml:trace>
  <inkml:trace contextRef="#ctx0" brushRef="#br0" timeOffset="32626.45">7917 9615 856 0,'0'0'840'15,"0"0"-96"-15,19 2-10 0,-6-3-256 0,5-1-87 16,2 0-81-16,4 0-62 0,1-1-48 0,3 1-49 0,1 0-80 16,1 0-132-16,0 1-179 0,-1 1-170 0,0 0-28 15,0 0-1129-15,-3 1-556 0</inkml:trace>
  <inkml:trace contextRef="#ctx0" brushRef="#br0" timeOffset="33107.94">6628 10753 416 0,'0'0'807'0,"0"0"-28"0,17 2-156 0,4-2-126 0,9 0-55 0,10 0-84 0,7-1-62 0,9-2-70 16,6 2-35-16,7-1-47 0,8 0-23 0,2-2-32 16,5 0-12-16,6-2-12 0,0 0-1 0,5 1 12 0,5-1 22 15,5 2 4-15,2-3 1 0,3 3-19 0,-1 1-2 16,0 0 148-16,-2 3-212 0,1 0-5 15,-6 2-37-15,-4-1-112 0,-5 2-108 0,-9 0-117 0,-6 0-117 16,-12-1-99-16,-9 2-149 0,-10-1-668 0,-10-1-483 16</inkml:trace>
  <inkml:trace contextRef="#ctx0" brushRef="#br0" timeOffset="34110.08">7489 11158 475 0,'-8'-16'847'0,"0"2"-13"0,-4 3-175 0,1 1-115 0,-4 4-65 16,1 2-71-16,-3 3-51 0,-1 1-14 0,-1 2-12 0,1 3-11 15,-2 2-16-15,3 2-27 0,-1 2-13 0,2 1-48 16,2 4-29-16,0-1-33 0,3 1-27 0,1 3-25 16,2 1-11-16,3 0-25 0,2 1-10 0,2-1-58 15,2 0 59-15,2 0-57 0,2-1 44 0,2-1-59 16,1-1 20-16,1-3-81 0,2-1 20 0,0-2-56 16,0-2 16-16,3-3-52 0,-2-1-1 0,2-3-22 15,-1-2-19-15,0-2-15 0,1-2-1 0,0-2 14 16,-2-2 19-16,1-1 19 0,-2-1 8 0,0-2 53 0,-3-1 22 15,1-1 12-15,-2-1 19 0,0 1 36 0,-1-1 15 16,0 1 15-16,1-1 15 0,-1 3 10 16,-1 0 12-16,0 2 2 0,0 0 12 0,-1 3 11 0,-4 7-1 15,9-12 7-15,-9 12-13 0,5-7-15 0,-5 7-19 16,0 0-15-16,0 0-16 0,0 0 4 0,0 0-13 16,9 9 9-16,-9-9-3 0,2 23 2 0,0-8 1 15,-2 3 3-15,1 1 3 0,-1 1-8 0,-1 3-5 16,1 3 36-16,0-2-18 0,0 3 28 0,-2 0 157 15,0-2-171-15,1 2 9 0,0 0 15 0,0-2 2 16,0 1 5-16,-4-2-5 0,5 1-2 0,-1 0-7 0,0-2-3 16,1 0-6-16,-1-2-3 0,0-3 120 15,0-1-152-15,1-3 3 0,-1-3 2 0,1-11 6 16,-1 14 27-16,1-14 33 0,0 0 58 0,2 12 67 0,-2-12 0 16,0 0-40-16,7-11-29 0,0 0-44 0,1-4-14 15,3-3-13-15,1-2-30 0,2-1 115 0,0-4-244 16,2 0-72-16,-1 1 32 0,1-5-92 0,-2 5 38 15,1 1-96-15,0 2-21 0,-2 2 103 0,1 2-301 16,-3 1-174-16,2 3-188 0,-2 2-314 0,-1 1-482 16,-2 3-597-16</inkml:trace>
  <inkml:trace contextRef="#ctx0" brushRef="#br0" timeOffset="35057.54">7059 11036 45 0,'0'0'236'0,"0"0"15"0,0 0 28 0,0 0-60 0,0 0-45 0,0 0-16 0,0 0-2 16,0 0-5-16,0 0-26 0,0 0 60 0,0 0-54 15,0 0 4-15,0 0-10 0,0 0 157 0,2 11-191 16,-2-11 151-16,0 0-187 0,0 0 8 0,1 11 4 16,-1-11 4-16,0 0 9 0,0 0 5 0,0 0 0 15,0 14-8-15,0-14-3 0,0 0 2 0,0 0 0 16,0 0 14-16,0 0 19 0,0 0 16 0,0 0 6 16,0 0 14-16,0 0 3 0,0 0 0 0,0 0 3 15,0 0-1-15,0 0-15 0,0 0-33 0,0 0-13 0,0 0-21 16,0 0 17-16,-4-10-4 0,4 10 2 15,0 0-11-15,-3-11 6 0,3 11-13 0,0 0 8 0,-3-10-1 16,3 10 22-16,0 0 8 0,-5-12 19 0,5 12-8 16,0 0 18-16,-5-10 31 0,5 10 7 0,0 0-8 15,0 0-4-15,0 0-8 0,0 0 2 0,0 0-14 16,0 0-25-16,0 0-25 0,0 0-32 0,0 0-24 16,0 0 41-16,0 0-40 0,0 0 28 0,5 23 57 0,-2-4 41 15,0 3 24-15,2 5 4 0,0 2 3 16,3 3-4-16,3 5-14 0,-6-1 7 0,0 1-18 15,0 4-49-15,1 1 49 0,-1-1-22 0,0 2-17 0,-1 1-23 16,0-1-19-16,-1 1-14 0,1-2-13 0,-1-2-3 16,0-3-10-16,0-2-9 0,0-1-6 15,0-5-11-15,-1-4-86 0,2-3-153 0,-1-3-160 0,0-2-120 16,1-5-115-16,0-3-72 0,1-1-53 0,-5-8-18 16,11 7-117-16,-11-7-45 0,14-8-1008 0,-7 1-721 15</inkml:trace>
  <inkml:trace contextRef="#ctx0" brushRef="#br0" timeOffset="35454.39">8045 11115 196 0,'7'-16'621'0,"1"2"42"0,-2 2-35 0,1 0-116 0,-1 4-85 0,0-1-32 0,-6 9 6 0,7-11-33 0,-7 11-29 0,6-7-57 16,-6 7-45-16,0 0-60 0,0 0 26 0,7 10 53 15,-5 1 37-15,1 4 13 0,-1 5 4 0,3 3-11 16,-3 5-13-16,1 1 15 0,1 5 9 0,-1 0 14 16,0 2-63-16,0 1 26 0,0 3-67 0,-1 0 30 15,1 1 127-15,-2 0-199 0,3-1-27 0,-3-1-27 16,0-1-22-16,-1-2-20 0,0-1-17 0,0-3-15 16,1-3-5-16,-2-3-32 0,2-4-138 0,-2-4-159 15,1-2-144-15,1-3-135 0,-1-13-111 0,1 15-85 16,-1-15-98-16,0 0-171 0,0 0-169 0,2-15-596 15,-2 2-654-15</inkml:trace>
  <inkml:trace contextRef="#ctx0" brushRef="#br0" timeOffset="35688.72">8366 11139 585 0,'9'-8'881'0,"-1"0"-67"0,-1 3-181 16,-7 5-93-16,14-4-80 0,-14 4-90 0,16 7-60 0,-8 1 12 16,0 4 6-16,-3 2 21 0,-1 4-3 0,0 2-72 15,-1 2 41-15,0 3-62 0,-2 0 20 0,-1 1-88 16,-1 2-17-16,1 0-5 0,0 0-32 0,-3 0-29 16,1 1 21-16,0-1-73 0,-1 1-72 0,1-3-204 15,0 0-131-15,0-2-83 0,0 0-177 0,-1-1-177 16,-1-2-302-16,-1-1-696 0,2-5-655 0</inkml:trace>
  <inkml:trace contextRef="#ctx0" brushRef="#br0" timeOffset="36064.6">6866 11181 608 0,'-6'-8'891'0,"1"2"-35"16,5 6-167-16,-10-10-71 0,10 10-125 0,0 0-103 0,0 0-92 15,0 0-5-15,0 0 31 0,-8 18 58 0,7-2 7 16,-1 3 20-16,1 3-16 0,0 3-15 0,0 2-17 16,0 1 3-16,1 4-91 0,1 2-15 0,0-1-90 15,0 0 7-15,1 1-34 0,0 2-22 0,1-2-24 16,1 0-34-16,0-2-108 0,1-2-114 0,0 0-106 16,2-4-101-16,0-2-100 0,1-2-82 0,4-4-29 15,-1-2-109-15,4-2-77 0,0-3 19 0,1-6-1195 16,2-1-721-16</inkml:trace>
  <inkml:trace contextRef="#ctx0" brushRef="#br0" timeOffset="36598.29">7421 10966 232 0,'0'0'528'0,"-12"1"5"0,12-1-4 0,0 0-55 0,-17 1-23 0,17-1-18 16,0 0 63-16,0 0 0 0,0 0 11 0,0 0-17 16,0 0-30-16,0 0-67 0,0 0-67 0,0 0-56 15,0 0-46-15,12 2-44 0,-12-2-33 0,30 0-30 0,-7-1-19 16,2 0-43-16,3-1-151 0,6-2-179 0,3 2-210 15,2-3-243-15,1 1-89 0,0 0-1227 16,1 0-766-16</inkml:trace>
  <inkml:trace contextRef="#ctx0" brushRef="#br0" timeOffset="37097.94">8688 10986 424 0,'0'0'806'0,"8"6"-25"0,-1 1-155 0,0 2-104 0,2 3-54 0,2 2-1 15,1 1-59-15,0 2-54 0,1 0-29 0,3 1-9 16,-4 2-20-16,1-2-7 0,-3-2-24 0,2 2 9 16,-1-4-6-16,-2-3 5 0,0-1 8 0,-3-2 46 15,0-1 37-15,-6-7 70 0,8 8 76 0,-8-8-16 16,11-3-106-16,-4-5-42 0,2-2-113 0,3-4-3 16,0-4-87-16,2 0 39 0,2-1 87 0,0-2-209 15,3 0-15-15,0 0-15 0,-1 1-15 0,2 3 108 0,0 1-273 16,0 2-118-16,0 2-114 0,1 3-182 0,0 1-19 15,1 2-370-15,-2 5-234 0,-1 0-53 16,3 3-1238-16,-2 1-1169 0</inkml:trace>
  <inkml:trace contextRef="#ctx0" brushRef="#br0" timeOffset="38093.37">9683 10726 909 0,'0'0'947'0,"0"0"16"0,0 0-320 0,0 0-96 0,0 0-110 16,0 0-91-16,0 0-65 0,0 0-21 0,0 0-14 15,8 6 46-15,-8-6-24 0,0 0 67 0,0 0-20 16,0 0 60-16,0 0-16 0,0 0 96 0,0 0-36 16,0 0 57-16,0 0-69 0,0 0 39 0,0 0-84 0,0 0-53 15,7-7-68-15,-7 7-43 0,0 0-41 0,0 0-25 16,4-12-23-16,-4 12-20 0,0 0-4 0,0 0-20 16,0 0-25-16,0 0-9 0,3-9 5 0,-3 9-20 15,0 0-59-15,0 0-120 0,0 0-133 0,0 0-112 16,0 0-189-16,0 0-103 0,0 0 37 0,0 0-343 15,0 0-10-15,0 0-71 0,0 0-1173 0,0 0-913 16</inkml:trace>
  <inkml:trace contextRef="#ctx0" brushRef="#br0" timeOffset="38721.37">10560 10371 1493 0,'12'-24'974'0,"-3"3"-138"0,-4 3-57 0,0 4-144 16,-2 1-116-16,-3 13-106 0,-1-16-87 0,1 16-76 16,-12-8-50-16,12 8-40 0,-23 3-43 0,8 4-10 15,-2 1-30-15,-2 4-13 0,0 1-14 0,-5 2-10 16,3 1-6-16,0 3-9 0,-3-1 1 0,-2 1-9 0,-2 0-41 15,3-2 38-15,-3 0-61 0,-1-2 15 0,0-2-45 16,0-2 22-16,0-3 146 0,1-2-194 0,3-5-1 16,1-3-3-16,1-4-1 0,2-2-13 0,2-5 9 15,3-2 15-15,2-2 15 0,4-2 24 0,2-2 4 16,5-1 16-16,4-2 1 0,2-1 11 0,6-1-1 16,1 2 11-16,2-1-5 0,3 2 7 0,1 2 0 15,4 1 3-15,2 4-2 0,0 1-1 0,2 3 7 16,0 3-3-16,1 2 8 0,-1 4-5 0,-1 3 7 15,0 4 12-15,1 4 19 0,-1 5 25 0,-2 2 13 16,0 4 10-16,-1 4 6 0,-3 3 13 0,0 3 6 0,-2 2 2 16,-3 3 1-16,-3-2-1 0,-1 3 8 15,-3 3-48-15,0-3 57 0,-5 1-42 0,-4 1 59 16,3 0-40-16,-3 1 4 0,-1-2 48 0,-1 0-54 0,-1-2 32 16,-1-1 152-16,2-2-221 0,1 0-12 0,1-3-3 15,-1-2-6-15,1-3-7 0,1-1 1 0,1-3-10 16,0-1-4-16,2-2-3 0,-1-4 32 0,1-12-41 15,1 21-3-15,-1-21 6 0,0 14-4 0,0-14 3 16,0 0 6-16,2 12 9 0,-2-12 28 0,0 0 62 16,0 0 41-16,0 0-20 0,0 0-31 0,8-8-17 15,-8 8-11-15,8-19-36 0,-3 7 12 0,0-1 13 16,1-3-37-16,2 0-6 0,2-2-6 0,2-4-1 0,0-2-5 16,1-2-43-16,4-4 44 0,1 0-44 15,2-3 45-15,1 0-40 0,0 1 46 0,2 2-50 0,0 2 32 16,-1 5-122-16,-3 2-118 0,0 3-41 0,-1 2-427 15,-3 3-202-15,-3 4-102 0,-1 1-164 0,-3 3-842 16,-8 5-756-16</inkml:trace>
  <inkml:trace contextRef="#ctx0" brushRef="#br0" timeOffset="39155.46">10603 9954 738 0,'0'0'967'0,"0"0"-125"0,0 0-175 0,0 0-62 0,-1 12-124 0,1-12-93 0,0 0-28 0,0 0 41 0,0 0 32 15,0 0 124-15,0 0 17 0,0 0 47 0,18-4-86 16,-5-1-31-16,4-3-139 0,6-2-14 0,2-1-115 16,0-2-47-16,4 1 9 0,3-2-89 0,1 0 31 15,0 0-81-15,1-2 8 0,1 4-241 0,-3 2-187 0,-1-1-87 16,-2 5-479-16,-5 1-290 0,-2 1-86 0,-3 1-1065 16,-8 1-1037-16</inkml:trace>
  <inkml:trace contextRef="#ctx0" brushRef="#br0" timeOffset="42814.38">26061 8195 129 0,'0'0'402'0,"0"0"227"0,0 0-196 0,10-5-60 0,-10 5-49 16,15-4-33-16,-15 4-30 0,25-1-22 0,-10 1-20 15,3 1 218-15,1-1-227 0,-2 2-17 0,4-1-9 16,-2 0-8-16,0 1-12 0,-1-1-14 0,-3 1 10 16,1-1-10-16,-2 0 1 0,-1 1-19 0,-1-1-3 0,-12-1-25 15,22 1-7-15,-22-1-22 0,15 3-7 0,-15-3-9 16,11 3 0-16,-11-3-14 0,12 5 10 0,-12-5-7 15,9 6 13-15,-9-6-13 0,11 8-5 0,-11-8-1 16,10 13-3-16,-4-3-3 0,-2-1 5 0,1 5 1 16,-1 2 10-16,1 4 21 0,-2 3-3 0,1 4-6 15,-2 3-5-15,-2 6 0 0,2 1 9 0,-4 5 0 16,2 4 5-16,-2 4 4 0,0 1-5 0,-1 3 1 16,1 2-8-16,-1 2-3 0,1-1 4 0,-2 3-41 15,4 1 46-15,-2 3 135 0,1-3-188 0,1 3-3 16,-2 0 1-16,0 0-4 0,2-2 2 0,-2 0 6 15,0-2 11-15,0 0-3 0,-1-1-25 0,1 0 84 0,-2 1-6 16,-2 0 30-16,0 2-38 0,2-1 16 0,-3 1 25 16,3 1 0-16,-4 1-42 0,4 0-2 0,-2 0 0 15,3 1-38-15,-1-1 44 0,-2 0-50 0,3 4 12 16,-2-1-7-16,3 3 34 0,0 1-50 0,1-1 42 16,-1 0-49-16,2 0 38 0,0-1-46 0,-2-2 37 15,2 1-43-15,0-1 9 0,2 1 9 0,-2 0-1 16,-2 0-5-16,2 0-7 0,-2 1 41 0,0 2-47 15,0-1 41-15,-1 0-47 0,-1 0 45 0,0 1-44 0,1-3 0 16,1 2 11-16,1 0-5 0,-1 1-15 16,2 1 58-16,0 2-46 0,0 0 40 0,0 0-48 0,2 2 33 15,-2 0-84-15,1 1-28 0,1 3-9 0,1 0-37 16,-3 2-22-16,-3 1-11 0,8 2 37 0,-5 2-56 16,-2-2 4-16,-1 0 8 0,-2 1 9 0,1 1 197 15,0 0-231-15,-3-7 6 0,-1 5 34 0,-2-4 7 16,1-1-24-16,0-3-2 0,-3-4-29 0,2-3 7 15,1-2-22-15,-3-5 27 0,-1-1 159 0,1-4-204 16,1-4-5-16,0-1 13 0,-2-3 17 0,2-3 26 16,0-3 25-16,1-2 33 0,-1-2 22 0,2-4 30 0,0 1 8 15,0-4-2-15,0 1-16 0,-1-2-6 16,2 0-26-16,1-1-3 0,1-2-20 0,-2 0 5 0,2-1-1 16,1 0-18-16,-1-3-23 0,1-1-1 0,1-2 6 15,-1 0-20-15,3-1-25 0,-1-3-112 0,3-1-314 16,-1-3-38-16</inkml:trace>
  <inkml:trace contextRef="#ctx0" brushRef="#br0" timeOffset="44455.6">27074 8270 899 0,'0'0'752'0,"0"0"-99"0,0 0-142 0,0 0-93 0,-4 7 17 0,4-7-9 0,-7 22-15 0,5-7-21 16,-2 4-39-16,-1 2 11 0,0 4-40 0,1 3 33 16,-1 2-12-16,1 2-32 0,0 2-29 0,-2 1-24 15,0-1-10-15,1 2-40 0,-1-1-28 0,0-1-32 16,-2-3-23-16,1 0-21 0,1-5 2 0,-1-1-33 15,3-4-14-15,-3-4-10 0,4-3-6 0,-1-3 5 16,4-11 77-16,-4 16 100 0,4-16 89 0,0 0 27 0,0 0-59 16,0 0-64-16,-5-15-40 0,5 0-32 15,0-4-34-15,2-2-21 0,-1-3-19 0,1-2-14 0,2-3-18 16,0-3-1-16,2-2-12 0,0 1-5 0,3-3-8 16,0-2-46-16,4 1 45 0,0 2-48 0,2 0 52 15,0 3-54-15,1 4 50 0,-1 2-53 0,2 3 54 16,-2 5-12-16,3 2-10 0,-1 3-3 0,2 3 5 15,-1 5-4-15,-1 1-4 0,0 4 0 0,0 5 0 16,0 1 1-16,-3 4-48 0,1 3 66 0,-4 2-57 16,-1 2 70-16,-2 1-53 0,-2 1 55 0,-4 0 5 15,-3 0-8-15,-4 0-10 0,-3 0 3 0,-4-2 2 0,-1 1 4 16,-6-2-3-16,-4-1 2 0,-2-3-11 0,-1-1 4 16,-1-2-4-16,2-4-42 0,0-1-89 15,3-2-83-15,2-1-77 0,4-2-87 0,3-2-94 0,3-3-143 16,6-3-179-16,4 9-157 0,0-23-37 0,8 10-204 15,7 2-841-15,-1-2-759 0</inkml:trace>
  <inkml:trace contextRef="#ctx0" brushRef="#br0" timeOffset="44641.1">27470 8468 1107 0,'0'0'1005'0,"0"0"-176"0,0 11-79 0,0-11-32 15,0 0-60-15,-7 11-89 0,7-11-103 0,-4 7-94 0,4-7-75 16,0 0-60-16,0 0-51 0,-5 9-51 0,5-9-113 16,0 0-127-16,0 0-116 0,0 0-111 0,0 0-148 15,9 7-169-15,-9-7-230 0,13-2-254 0,-13 2-301 16,18-7-500-16</inkml:trace>
  <inkml:trace contextRef="#ctx0" brushRef="#br0" timeOffset="45314.38">27863 8293 424 0,'9'-6'911'15,"-9"6"23"-15,9-10-171 0,-9 10-79 0,0 0-103 16,7-7-102-16,-7 7-89 0,0 0-65 0,0 0-57 16,0 0-23-16,0 0-28 0,0 0-29 0,0 0-19 15,-15 7-20-15,15-7-25 0,-8 10 110 0,8-10-186 16,-8 15-44-16,8-15 40 0,-8 18-49 0,8-18 48 15,-6 19-55-15,3-9 56 0,3-10-57 0,-2 18 38 0,2-18-49 16,2 12 3-16,-2-12 120 0,5 8-199 0,-5-8-20 16,10 1-16-16,-10-1-1 0,17-5 19 15,-9 1 20-15,2-4 18 0,-2 1 17 0,-1-3 181 0,-1-1-188 16,-1-1 11-16,0 3 13 0,-2-6 28 0,-2 1 31 16,-1 2 26-16,-1 0 15 0,-3-3 24 15,-2 3 19-15,1-1 9 0,-3 1 1 0,-1-1-6 0,0 5 4 16,-1 0-13-16,0 2-4 0,2 1-14 0,-1 2-20 15,9 3-1-15,-22 1-6 0,11 1-8 0,1 3-5 16,-3 1-3-16,1 1-6 0,1 1 4 0,-1 1-12 16,1 0-3-16,2 2-25 0,0-1 82 0,0-1-64 15,4 0 1-15,-1 0 7 0,1-2-20 0,5-7 7 0,-5 12-6 16,5-12 3-16,0 0 147 0,2 12-180 16,-2-12 153-16,10 6-185 0,-10-6-63 0,17 3 45 0,-17-3-41 15,21-1 52-15,-8 0 166 0,-1-2-182 0,1 0 23 16,-1-1 12-16,1 2 9 0,-3-3 11 15,2 2 20-15,-12 3-5 0,16-6 3 0,-16 6 8 0,14-3 15 16,-14 3 17-16,0 0-3 0,12-2-7 0,-12 2-15 16,0 0 7-16,3 10 191 0,-3-10-138 0,5 18-29 15,-4-5 76-15,-1 4-58 0,1 2 143 0,-2 2-1 16,0 1-17-16,-2 2 3 0,1 0-1 0,0 1 6 16,0 2-1-16,-2-1-7 0,-1 1 2 0,3-1-14 0,-2-1-22 15,-2 1-12-15,1-3 6 0,-1-2-7 16,0-1-12-16,1-3-13 0,0-2-3 0,0-2-18 15,3-3-9-15,2-10-1 0,-6 15 48 0,6-15 84 0,0 0 99 16,0 0 6-16,0 0-113 0,0 0 19 0,9-22-94 16,1 4 42-16,-2-4-101 0,1-2 41 0,5-5-75 15,-2-2 46-15,3 0-66 0,0-4 31 0,3 0-50 16,-1-1-3-16,2 2-43 0,-1 2-39 0,0 3-59 16,3 3-38-16,-4 2-111 0,-1 5-127 0,-5 3-143 15,6 2-155-15,-7 3-161 0,-1 3-183 0,2 2-98 16,-11 6-130-16,16-2-922 0,-16 2-872 0</inkml:trace>
  <inkml:trace contextRef="#ctx0" brushRef="#br0" timeOffset="45738.65">28357 8404 278 0,'-16'0'915'0,"16"0"98"0,0 0-83 0,-15 0 38 0,15 0-67 0,0 0-110 0,0 0-143 16,4-11-111-16,3 5-96 0,3 0-38 0,4-1-89 0,1 0-62 15,4 0-57-15,2 1-53 0,0 2-140 0,0-1-157 16,0 2-156-16,-3 0-163 0,-1 2-140 0,-4 1-113 16,-13 0-152-16,18 2-171 0,-18-2-782 0,5 11-672 15</inkml:trace>
  <inkml:trace contextRef="#ctx0" brushRef="#br0" timeOffset="45865.99">28338 8556 749 0,'0'0'973'0,"-5"8"-106"0,5-8-154 0,0 0-86 0,22 0-112 15,-9-1-125-15,6-2-65 0,-1-1-79 0,4 1-75 16,1-1-140-16,-2-1-153 0,3-1-224 16,-2 1-200-16,0-2-175 0,-4 0-845 0,0 0-556 0</inkml:trace>
  <inkml:trace contextRef="#ctx0" brushRef="#br0" timeOffset="46910.78">29138 8136 54 0,'0'0'477'0,"8"-14"180"0,-8 14 16 0,7-11-68 15,-7 11-66-15,4-9-15 0,-4 9-38 0,0 0-37 16,6-9-32-16,-6 9-34 0,0 0-33 0,0 0-43 15,4-12-51-15,-4 12-28 0,0 0-25 0,0 0-2 16,0 0-38-16,0 0-2 0,3-10-17 0,-3 10 2 16,0 0-12-16,0 0-40 0,0 0-6 0,0 0-14 15,0 0-23-15,0 0-8 0,0 0-14 0,0 0-10 16,0 0 1-16,0 0-13 0,0 0-2 0,0 0-5 16,0 0 3-16,0 0 3 0,0 0 0 0,0 0-3 15,0 0-1-15,0 0 3 0,0 0 0 0,0 0 0 16,0 0 4-16,0 0-7 0,0 0 1 0,0 0-1 15,0 0 6-15,0 0-8 0,0 0 0 0,0 0-23 0,0 0 48 16,0 0-20-16,0 0-8 0,0 0-2 0,0 0-5 16,0 0-3-16,0 0 5 0,0 0 1 0,0 0 0 15,0 0 3-15,0 0 2 0,0 0 2 0,0 0 2 16,0 0-58-16,0 0 61 0,0 0 1 0,0 0 3 16,0 0-3-16,0 0 1 0,0 0-5 0,0 0 15 15,0 0-9-15,0 0-2 0,0 0-2 0,0 0 0 16,0 0 0-16,0 0 0 0,0 0 9 0,0 0-14 15,0 0 10-15,0 0-2 0,0 0 1 0,0 0-1 16,0 0 8-16,0 0 11 0,0 0-4 0,0 0-5 0,0 0-8 16,0 0 9-16,0 0-2 0,0 0-5 0,0 0-1 15,0 0 5-15,0 0-13 0,0 0 3 0,0 0 3 16,0 0-8-16,0 0 10 0,0 0-5 0,0 0-4 16,0 0-1-16,0 0 1 0,0 0-1 0,0 0 1 15,0 0 7-15,0 0-10 0,0 0 5 0,0 0 9 16,0 0 5-16,0 0-2 0,0 0-1 0,0 0-3 15,0 0-1-15,0 0-3 0,0 0 3 0,0 0-7 16,0 0 7-16,0 0 3 0,-6-6 1 0,6 6 2 0,0 0-5 16,0 0 1-16,0 0-7 0,-4-9-3 15,4 9 10-15,0 0-10 0,-3-9 2 0,3 9 3 0,0 0 0 16,0 0-6-16,-6-11-2 0,6 11-4 0,0 0-5 16,0 0 11-16,0 0-45 0,0 0 25 15,-8-5-5-15,8 5 0 0,0 0 5 0,-10 14 13 0,2-3-1 16,-2 3 0-16,0 4 14 0,-1 4-21 0,-1 6 24 15,2 3 21-15,-1 2 46 0,3 5 12 0,2 4 4 16,2 3 5-16,3 3-5 0,3 2-2 0,2 1 4 16,2 4-25-16,5-3 1 0,0-2-21 0,4-1 4 15,1-1-24-15,3-3 13 0,0-4-26 0,1-3 3 0,0-2-5 16,-2-5-1-16,1-3 1 0,-3-3-4 16,0-5 0-16,-4-3-8 0,-1-3 43 0,-2-2 44 15,-2-3 50-15,-1-1 55 0,-6-8 47 0,8 9 29 0,-8-9-15 16,0 0 36-16,0 0-13 0,6 8 44 0,-6-8-59 15,0 0 36-15,0 0-97 0,0 0-42 0,0 0 23 16,0 0-110-16,0 0-69 0,0 0-192 0,1-11-141 16,-1 11-216-16,0 0-195 0,0 0-215 0,0 0-305 15,-2-14-202-15,2 14-102 0,0 0-722 0,-10-11-946 16</inkml:trace>
  <inkml:trace contextRef="#ctx0" brushRef="#br0" timeOffset="50581.93">29742 8246 746 0,'0'-19'767'0,"-1"5"-42"0,-3 0-140 0,-2 4-107 0,-1-1-52 0,-1 5-85 0,-2 2-43 0,-3 1-40 0,-1 4-23 16,-4 3-13-16,0 3-13 0,-4 4-19 0,1 1-30 16,-1 5-4-16,1 2-20 0,0 4-17 15,7 5-7-15,-3 0-14 0,-1 6-19 0,7-2-1 0,2 0-29 16,3 0 8-16,1-1-28 0,3-1 4 0,4-3-10 15,3-2 4-15,2-1-14 0,3-3 12 0,5-3-17 16,3-4 12-16,3-2-17 0,2-3-22 0,1-2-44 16,1-5 0-16,0-2 5 0,-2-3 9 0,-1-2 13 15,-3-5 5-15,-1-4 11 0,-4-2-5 0,-1-2 14 16,-3-5-6-16,-3 0 17 0,-2-3 12 0,-2-1 17 16,0-1 14-16,-3-1 15 0,-2-1 5 0,-7-1-7 15,5 0-8-15,-1 1-3 0,-1 1 16 0,-2 0-19 0,3 0-8 16,-1 1-26-16,1 3 22 0,0 1-7 0,0 0-1 15,1 4-14-15,2 0-2 0,1 3-8 0,1 2-8 16,1 1-25-16,1 1-43 0,3 3 1 0,-1-1-13 16,0 1-2-16,1 1 13 0,-5 9 18 0,9-13 10 15,-9 13 13-15,5-12 11 0,-5 12 6 0,5-11 6 16,-5 11 16-16,0 0-7 0,3-12 21 0,-3 12 22 16,0 0 27-16,-2-17 4 0,2 17 11 0,-4-9 31 15,4 9 17-15,0 0-21 0,0 0 5 0,0 0-37 16,0 0-7-16,0 0-30 0,0 0 17 0,12 5 23 15,-1 6 61-15,6 9 28 0,5 2 35 0,4 7 6 0,5 3 14 16,5 4 5-16,3 4-3 0,2 2 27 0,5 4-6 16,-5 1 9-16,0 2-15 0,-3 1-20 15,-4 0-48-15,-2-2-22 0,-9 2-26 0,-1-2-4 0,-7-1-18 16,-8-1 3-16,-5-2-22 0,-7-2 1 0,-8-2-21 16,-7-3 2-16,-8-4-18 0,-5-2 2 0,-6-3-15 15,-2-3 10-15,-4-3-38 0,-2-2-8 0,1-6-145 16,-1-1-151-16,2-2-173 0,3-4-201 0,6-1-208 15,3-2-262-15,5-3 64 0,5-1-1409 0,6-1-1181 16</inkml:trace>
  <inkml:trace contextRef="#ctx0" brushRef="#br0" timeOffset="50999.42">27881 9585 1840 0,'4'-9'1397'0,"-4"9"-153"0,16-11-276 0,-5 7-199 0,9-3-162 0,5-2-123 0,6-2-54 0,5-2-81 0,5-1-75 0,2 0-61 16,3 0-59-16,2 2-175 0,-1 1-225 0,4 1-211 16,-3 2-174-16,-3 3-106 0,-1 3-144 0,-4 2-305 15,-7 3-666-15,-6 2-682 0</inkml:trace>
  <inkml:trace contextRef="#ctx0" brushRef="#br0" timeOffset="51156.61">28118 9837 1222 0,'-20'8'1128'0,"7"0"-217"16,3-1-99-16,2 0-171 0,8-7-136 0,0 0-147 0,0 0-141 15,20-4-114-15,-1 1 32 0,4-1-332 0,5-1-214 16,1 1-179-16,3 0-243 0,3 0-785 0,2-1-581 16</inkml:trace>
  <inkml:trace contextRef="#ctx0" brushRef="#br0" timeOffset="51471.8">29010 9531 627 0,'3'-31'1029'0,"-1"2"-91"16,-2 4-97-16,-2 4-29 0,1 4-112 0,-3 2-96 16,0 3-91-16,-1 3-71 0,-4 4-44 0,-1 2-27 0,-4 6 30 15,-1 4 25-15,-4 6 3 0,0 3-3 0,-1 7-19 16,1 4-25-16,4 3-39 0,1 5-52 0,1 4-42 15,3 1-45-15,5 0-78 0,3 1-5 0,4-2-32 16,3-1-16-16,7-3-14 0,3-3-2 0,6-4-20 16,4-5-3-16,3-6-22 0,4-4 9 0,2-6-60 15,1-4 38-15,1-5-31 0,-3-3 46 0,-2-6-39 16,-4-2 14-16,-6-4 57 0,-3-2-32 0,-6-3 48 0,-4-2 132 16,-8-2-196-16,-5-2-1 0,-6-1-3 15,-8 1-9-15,-5-1-17 0,-6 1-78 0,-7 3-125 16,-4 2-176-16,-8 4-176 0,-4 4-168 0,-7 5-148 0,-8 6-145 15,-8 6 26-15,-8 5 75 0,-8 6-1310 0,-9 3-910 16</inkml:trace>
  <inkml:trace contextRef="#ctx0" brushRef="#br0" timeOffset="58532.39">4826 6244 338 0,'-15'4'469'0,"15"-4"-23"0,-15 1-8 0,15-1-49 0,-15-1-35 0,15 1-22 16,-11-2-25-16,11 2-4 0,0 0-21 0,-10-7-44 15,10 7-40-15,-6-8-14 0,6 8-29 16,-4-8-23-16,4 8-13 0,-3-11-9 0,3 11-16 0,-2-13-15 16,2 13 1-16,0-16 5 0,0 16-10 0,1-18-4 15,-1 18-9-15,3-24-2 0,-1 11-9 0,1-2-10 16,2 1-2-16,-1-4-16 0,1 1 6 0,2-2-7 15,0 0-10-15,2-2 1 0,-1 1 2 0,1-1-1 16,0-1 9-16,2 0 8 0,0-1 2 0,0 0-1 16,2-1 9-16,-1 1-1 0,3-1 0 0,-1-1 0 15,2 0-2-15,1-1 5 0,2-2-8 0,4-1 0 0,1 0-6 16,3-5 2-16,2 0-6 0,3-1 3 0,3-3-10 16,4-1 0-16,2 0-9 0,3-1 1 15,3-1 2-15,3 0-5 0,1 1 3 0,2 0-5 0,2-1-7 16,1 2 3-16,0 1-5 0,2-3 11 0,4 2 8 15,2-1-39-15,3 0 26 0,1 1-4 0,2 0 1 16,2 1 1-16,2 1-1 0,0 0 2 0,2-1 0 16,-1 3-3-16,2-1 0 0,2 2 12 0,1 1 160 15,2 0-196-15,2 1 3 0,2 2 4 0,0-1 5 0,0 3-4 16,0-1 11-16,-1 2-1 0,1-1 5 16,0 4 0-16,2 0 2 0,-1 1 47 0,-1 2-48 15,1 2 49-15,-2 1-55 0,-1 2 39 0,-1 2-55 0,0 2 59 16,-2 0-44-16,1 2 1 0,1 2 3 15,-2 0 49-15,3 2-59 0,-1-1 46 0,1 3-51 0,-1-1 49 16,-2 1-47-16,0 1 43 0,-4 1-45 0,0 0 8 16,-3 1-3-16,1 1 2 0,-3 0 45 0,-1 3-51 15,-5-1 48-15,1 3-51 0,-2 0 54 0,-1 2-54 16,-7 1 45-16,0 1-46 0,-3 0 51 0,-2 2-55 16,-4 1 9-16,0 2 4 0,-4-1 1 0,0 1-1 0,0 2 12 15,1-1-6-15,0 1 15 0,-1-2-12 16,3 3 1-16,-1-2 2 0,3 1 2 0,0-1-2 15,0 0 16-15,1 0-15 0,-1 0 3 0,1 0 0 0,-1 0-2 16,-1 0-10-16,0-1 14 0,-1 3-11 0,-1-2 16 16,0 2-4-16,1-1-10 0,-2 2 10 0,1 0-12 15,-2 1 17-15,0-1-21 0,-1 1 17 0,-1-1 6 16,1 2-11-16,-2-1-1 0,0 0-3 0,-1 0 5 16,-1 0 0-16,0 0-2 0,0-1-2 0,-4 0 6 15,5 0-5-15,-4-1 5 0,-1 0-3 0,-2 0-4 16,3 0 11-16,-3-1-9 0,1 0 6 0,-1 0-7 15,0 0 0-15,-1 0 0 0,0-1-1 0,-1 0 3 16,1 1 3-16,-3-2-4 0,-1 1 2 0,0 0-1 16,0 0 1-16,1 2-3 0,-3-2 2 0,1 0 2 0,0 2-1 15,0-2 5-15,0 2-14 0,-1-3 15 0,2 2-13 16,-1 1 12-16,0-1-9 0,2 1-8 16,-2-1 15-16,0-1 1 0,0 0-2 0,0 1-7 0,0-4 8 15,0 2 13-15,1-1-17 0,-2-1 13 0,3-1-16 16,-2 2 18-16,4-4-21 0,-2 3 12 0,1-3-11 15,1 0 13-15,0-1-11 0,1 0 14 0,0 0-15 16,3 0 10-16,2 0-4 0,-1-1-1 0,2 1 6 16,2 0-5-16,1 0 2 0,-1 1-2 0,-2 0 2 0,2-1-1 15,-1 0-2-15,-1 1 3 0,-4-1 2 16,1 2-6-16,-1-1 1 0,-1 0 1 0,-3 0-9 16,1 1 15-16,-4 0-15 0,2 0 7 0,-3-1 5 0,1 2-7 15,-3-1 1-15,-4 0-2 0,0 0 4 0,3 1-3 16,-5-2 1-16,0 1 2 0,-1 0 1 0,-2-1-2 15,0 0 0-15,1 0 5 0,-3-1 2 0,3-1-9 16,-3 2 1-16,-1-2 1 0,1-1-4 0,-2-2 8 16,-1 1-4-16,-10-5 4 0,15 7-4 0,-15-7 8 15,10 5 6-15,-10-5-4 0,0 0 1 0,0 0 7 16,0 0 7-16,10 4 14 0,-10-4 12 0,0 0-15 16,0 0 27-16,0 0-20 0,0 0 1 0,0 0-22 0,0 0 6 15,0 0-25-15,0 0 28 0,-2-14-30 0,2 14-2 16,0 0 1-16,-2-11 13 0,2 11-18 0,0 0 17 15,-2-16-25-15,2 16 21 0,-2-11-20 0,2 11 19 16,0-12-24-16,0 12 18 0,0-15-6 0,0 15-1 16,-3-15 1-16,3 15-9 0,-5-16-20 0,3 6 9 15,-2 1 7-15,-1-1 5 0,3-1-1 0,-4 0 3 16,-1 0 3-16,0 1 0 0,0 0 4 0,1 0-5 16,-5 1 8-16,3 0-16 0,2 2 23 0,6 7-16 15,-9-12 13-15,9 12-11 0,-7-10 15 0,7 10-15 16,0 0 20-16,-11-8-22 0,11 8 17 0,0 0-29 0,0 0 23 15,0 0-25-15,0 0 19 0,0 0-12 16,0 0 0-16,0 0 4 0,0 0-1 0,8 8 2 16,-8-8 9-16,10 17 2 0,-3-6-1 0,3 1 0 0,0 2-2 15,1 3 7-15,0 1-3 0,1 0 0 0,1 0 1 16,-1 1-11-16,1-1 13 0,-1-1 6 0,0 0-2 16,0-1-6-16,-1-3 12 0,0 1-12 0,-2-3 0 15,-1-1 1-15,0-2-1 0,-8-8 8 0,9 11-12 16,-9-11 11-16,4 9-4 0,-4-9-13 0,0 0 31 15,0 0-10-15,-6 11 25 0,-3-6-14 0,-7 1 20 16,-2 1-37-16,-5 1 25 0,-6 0-28 0,-2 3 14 0,-5 0-84 16,-3 2-111-16,-3 0-150 0,-3 2-186 0,-5 1-204 15,-1 1-228-15,0 0-736 0,-3 1-607 16</inkml:trace>
  <inkml:trace contextRef="#ctx0" brushRef="#br0" timeOffset="60299.42">6607 6363 62 0,'-24'-6'406'0,"4"2"158"0,2 0-33 0,2 1-41 0,5 1-86 0,11 2-83 0,-17-1-73 0,17 1-53 16,-11 3-15-16,11-3-35 0,-3 14-16 0,4-2-5 15,1 4-3-15,2 2-14 0,1 4-5 0,1 0-2 16,5 3-5-16,-2 2-11 0,3 0-9 0,1 1-11 16,0 1-4-16,3-1-6 0,-1 1-9 0,2 0 16 15,0-1 15-15,1 2-22 0,2 0-19 0,3 1 31 0,3-1 14 16,-1 3-7-16,3 2 8 0,2 1-1 0,2 2 0 15,2 0 6-15,3 1 7 0,2-1-19 0,3 0-6 16,1 0-18-16,3-1 2 0,1 0-10 0,2-1 0 16,2-1-6-16,2-2-3 0,2-2 0 0,2-1-3 15,3-2 3-15,2-2-2 0,3-2-2 0,3 0-19 16,2-2 16-16,3-1 166 0,1-1-199 0,2-1 7 16,0 1 5-16,0 2 3 0,3-7-1 0,2 4 160 0,0 0-185 15,2 1 4-15,3 0 1 0,1-1 13 16,0 3 2-16,2-1 9 0,0 1-2 0,-1-1 5 15,2 1 4-15,3-4 155 0,-1 2-192 0,3 0 6 0,2-2-6 16,1 0 14-16,1-2 2 0,0-1 2 0,1-2-25 16,1-1 27-16,2 0 160 0,0-3-191 0,1 2 3 15,0-3 11-15,-1 1 5 0,-2-2-24 0,-1 0 35 16,-1-1-26-16,0 0 36 0,-2 0 148 0,0-1-188 16,1 0 157-16,-3-2-171 0,-3 0-18 0,-1-3 35 15,-1 2-17-15,-5-4 36 0,3 1-19 0,-4-3 20 16,1-1 160-16,-2-1-195 0,2-2 17 0,-2-2 10 15,-3 0 0-15,2-3 2 0,-5 1 159 0,-2-3-181 16,-3-2-21-16,3 1 42 0,-5-3 152 0,-1 1-176 16,-2 0 158-16,-1 1-174 0,-3-5 164 0,-3 1-180 0,-4 2-9 15,0-3 43-15,-2 1-19 0,-6-1 40 0,-2 1-25 16,0-1 33-16,-6-1-16 0,0 0 1 0,-2-4 11 16,-1 2 9-16,-1-4 1 0,2 0-6 0,-3-3 28 15,1-1-23-15,3-2 42 0,-1-2 157 0,2-1-165 16,0-2 5-16,3-2 2 0,-2 0 5 0,1 2-4 15,-1-2 145-15,-3 2-178 0,-2 1-53 0,0 0 50 16,-3 5-40-16,-1 0 48 0,-3 4-46 0,2-1 48 16,-2 3-43-16,-1-1 9 0,5 1-1 0,-4 1 48 0,0 2-55 15,-1-2 46-15,3 2-36 0,1 1 34 16,-1 0 139-16,2-1-175 0,-1 0 5 0,0 1-6 16,1-2 18-16,-2 2-1 0,1-1-2 0,-1 1-2 0,-2 2 5 15,-1 1 3-15,-4 3-6 0,-1 2 1 0,-5 1 9 16,0 2-8-16,-5 2 18 0,-1 2 11 0,-3 1 39 15,-1 3-2-15,-8 5 14 0,10-10 6 0,-10 10-14 16,0 0-9-16,6-7-12 0,-6 7-8 0,0 0-10 16,0 0-2-16,0 0-6 0,0 0-7 0,0 0 2 15,7-5-13-15,-7 5-3 0,0 0-6 0,0 0 6 16,0 0-4-16,0 0 3 0,0 0-4 0,0 0 1 0,0 0 3 16,0 0 0-16,0 0-5 0,0 0 1 15,0 0-5-15,0 0 6 0,0 0-1 0,0 0-3 16,0 0-1-16,0 0-5 0,0 0-4 0,0 0-5 0,0 0-15 15,0 0 5-15,0 0-1 0,0 0 5 0,0 0 5 16,0 0 6-16,0 0 3 0,0 0-4 0,0 0 8 16,0 0-1-16,0 0 3 0,0 0 2 0,0 0-8 15,0 0-2-15,0 0-17 0,0 0-1 0,0 0-7 16,0 0-24-16,-9-5-57 0,9 5 6 0,-15-5-9 16,5 2 29-16,-2 1 1 0,-4 0 32 0,0-2 3 15,-3 0 22-15,1 0 1 0,-1 0 25 0,1-1 0 16,0-1 54-16,-1 2 17 0,8 0 19 0,0 1 20 0,11 3-9 15,-16-4-16-15,16 4-17 0,0 0-23 0,-12-3-7 16,12 3-16-16,0 0-3 0,0 0-1 0,0 0-3 16,3 9 7-16,-3-9-5 0,16 8 0 0,-7-2 0 15,5 0 6-15,1 0-6 0,4 2 3 0,0-3 2 16,4 1-4-16,-1 1-2 0,3-1-8 0,2 1 10 16,-1-1-7-16,2 1 4 0,-1-2 4 0,-1 1-5 15,0 0-4-15,1-1 4 0,-3 0 1 0,-2 0-4 16,-3 0 3-16,-1-1-8 0,-3 1 5 0,-3 0-7 15,-1 0 5-15,-3 0 3 0,-2 2-3 0,2 0 7 16,-8-7 38-16,3 24 26 0,-6-10 19 0,0 3-3 0,-2 1-2 16,-2 1-6-16,0 0-12 0,-4 0-8 0,1 2-10 15,-1 0-9-15,-2-2-61 0,1 2 18 16,-3 0 37-16,2 0-183 0,-3-1-88 0,0 1 72 0,-2 1-327 16,1-1-158-16,-4-1-131 0,0 0-283 0,-2-4-630 15,-1 1-615-15</inkml:trace>
  <inkml:trace contextRef="#ctx0" brushRef="#br0" timeOffset="61815.38">8040 5552 95 0,'0'0'172'0,"-20"2"3"0,20-2 23 0,-16 3-19 0,16-3-20 0,-18 2-24 0,18-2-4 16,-13 2-4-16,13-2-5 0,-13 2-24 0,13-2-9 16,-13 2-31-16,13-2 0 0,-11 2-19 0,11-2-6 15,0 0 51-15,-13 3-73 0,13-3 5 0,0 0 26 0,0 0 64 16,0 0-37-16,0 0 18 0,0 0 28 0,0 0 11 16,0 0-13-16,0 0 13 0,0 0 30 15,0 0-13-15,0 0 37 0,0 0-24 0,0 0 23 0,0 0-71 16,0 0 16-16,0 0-61 0,3-15 19 0,-3 15-56 15,11-13 38-15,-4 6-50 0,2-1 31 0,2-3-41 16,1-1 28-16,1 1-40 0,4-3 36 0,3 1-31 16,1-3 27-16,3 1-34 0,3-2-1 0,1-1 6 15,3-1 0-15,3-2-1 0,2 0 10 0,3-3-2 16,5 0 5-16,4-2-7 0,6-2-4 0,6-1 0 16,5-2 38-16,7-3-42 0,6 0 34 0,7-3-42 0,3-1 43 15,6-4-42-15,8-1 41 0,7-1-37 0,7 0 34 16,10 0-38-16,4 0 15 0,3 0 9 0,10 1 10 15,5 3 8-15,7 0 9 0,5 5 10 0,2 0-3 16,3 3-1-16,4 2 27 0,4 5-32 0,-1 1 28 16,2 3-29-16,1 1 23 0,3 3-29 0,4 2 35 15,-3 2-28-15,1 1 29 0,2 3-35 0,3 2 24 16,-1 1-33-16,-5 1 19 0,-1 3-28 0,-1 2 19 16,-3 2-28-16,-9 2 25 0,-5 2-29 0,-7 1 29 15,-9 5-26-15,-4 0 26 0,-8 5-19 0,-9 2 20 16,-9 2-31-16,-8 4 5 0,-10 1 4 0,-10 3-3 15,-6 1 0-15,-7 1-2 0,-9 1 4 0,-4 0-2 0,-8 1-3 16,-2-2 25-16,-6 0-28 0,-2-1 17 0,-6-1-23 16,-2-1 26-16,-4-1-31 0,-2 0 27 0,-2-2-29 15,-4 1 33-15,0-2-29 0,-1 1 14 0,-3-1-13 16,0 0 27-16,-1 0-26 0,-4-1 7 0,0 0-3 16,0-1 4-16,-2-2 4 0,-3-1-5 0,1-1 1 15,-2-2 4-15,-1-2-2 0,0-2 14 0,0-1-15 16,-2-2-32-16,-4-9 38 0,7 15 1 0,-7-15-5 15,5 10 2-15,-5-10 2 0,0 0-1 0,7 8 11 16,-7-8 30-16,0 0 31 0,0 0 10 0,0 0-13 16,0 0-6-16,13-2-19 0,-13 2-6 0,9-8-10 0,-9 8-2 15,12-12-14-15,-12 12 1 0,13-12-4 0,-13 12-4 16,8-15 3-16,-8 15-6 0,6-14 2 0,-6 14 5 16,4-13-8-16,-4 13 6 0,3-11-5 0,-3 11 6 15,0 0-8-15,0-14-1 0,0 14 1 0,0 0-1 16,-4-12-6-16,4 12 2 0,-5-8-2 0,5 8 3 15,-8-10-8-15,8 10-1 0,-14-11-2 0,5 6 9 16,-1-1 1-16,-2-1-4 0,-1 0-3 0,-1 0 2 16,-4 0-3-16,0 1 3 0,0-1-3 0,-2 2-1 15,0 0 6-15,-1 1-3 0,-1 1-3 0,-1 0 6 16,3 2-5-16,0-1 4 0,1 2-4 0,5 2-1 16,1-1-5-16,13-1-3 0,-19 4-2 0,19-4-8 0,-12 5 4 15,12-5 0-15,-6 6 4 0,6-6 7 0,0 0 2 16,6 17 0-16,2-10 6 0,3 3 15 0,4-1-48 15,2 3 37-15,3 3-3 0,4-1 4 0,0 1-1 16,5 2 5-16,1 1-3 0,1 3-3 0,0-2 4 16,1 0 9-16,-2 1-10 0,0 0 7 0,0-1-6 15,-1 0 2-15,-1 1-5 0,-1-2 4 0,0 0 2 16,-1-1-5-16,-1-2 6 0,-3-2-4 0,-2-1 7 0,-3-4-4 16,-1-1 2-16,-4-1 6 0,-12-6 16 15,16 8 51-15,-16-8 33 0,0 0-42 0,11-3 5 16,-11 3-27-16,0 0 12 0,2-12-24 0,-2 12 8 0,-3-12-12 15,3 12 17-15,-5-11-18 0,5 11 20 0,-4-9-6 16,4 9 9-16,-4-13-13 0,4 13-5 0,2-11-13 16,-2 11-2-16,1-12 1 0,-1 12-17 0,4-13-1 15,-4 13 1-15,9-15-2 0,-2 8-3 0,0 0 0 16,0-1-3-16,2 1 0 0,3 0-8 0,-3 1 3 16,2 0-21-16,-1-1-33 0,1 2-32 0,-1-1-47 15,2 3-47-15,-2-2-71 0,0 2-98 0,-10 3-125 16,20-3-138-16,-20 3 17 0,17 1-1070 0,-17-1-600 0</inkml:trace>
  <inkml:trace contextRef="#ctx0" brushRef="#br0" timeOffset="63928.59">8018 10546 121 0,'-5'12'207'0,"5"-12"0"0,-6 13 28 0,6-13-39 0,-5 9 122 16,5-9-165-16,0 0 128 0,-4 11-142 0,4-11 22 16,0 0 21-16,0 0 180 0,0 0-196 0,0 0 186 15,0 0-192-15,0 0 198 0,0 0-212 0,0 0 168 16,0 0-226-16,0 0 196 0,0 0-198 0,0 0 165 16,0 0-194-16,0 0 165 0,0 0-190 0,0 0-13 15,0 0 33-15,0 0-6 0,0 0 38 0,14 2-1 0,-14-2 18 16,15-1-20-16,-15 1 5 0,21 0-28 15,-6-1 5-15,1-1-22 0,3 2 3 0,1-2-19 16,1 1 11-16,1-2-27 0,1 1 20 0,2 0-25 0,-1-1 13 16,1 2-17-16,1-2 20 0,0 0-21 0,0 0-1 15,0-1 4-15,-1 0-4 0,1 0 19 0,0-1-19 16,0-3 18-16,0 0-22 0,0-3 21 0,0-1-17 16,2-2 22-16,1-4-22 0,0-2 37 0,2 1 6 15,0-3 12-15,1 1-20 0,-2-1 7 0,0 0-27 0,-2 1 15 16,-1 2-24-16,-3 1 22 0,-2 0-11 15,-1 0-19-15,-3 0 7 0,-2 1 20 0,0-1-19 16,-3 0 36-16,0-2-20 0,-4 1 42 0,-1-1-31 0,-2-1 38 16,1 0-33-16,-4 0-2 0,0-1-1 0,-2-2-3 15,-2-2-3-15,1 1 9 0,-1-1 164 0,1-3-215 16,-3 1 12-16,0-1-4 0,-3-3 6 0,1-2-11 16,-1 2 34-16,-1-1-31 0,-3 0 38 0,0-1-45 15,-2 1 43-15,-1 1-45 0,-2 1 41 0,-1 1-37 16,0 2 37-16,-3 0-43 0,-1 3 53 0,-1-1-35 15,0 2 47-15,-2 2-37 0,2 0 36 0,-2 1-38 16,0 0 0-16,-1 0 1 0,2 2-6 0,-1 0 7 16,-1 0-9-16,0 0 1 0,2 1 0 0,-3 0 3 15,1 0 0-15,-1 0-3 0,-1 1 0 0,-1 1-5 0,-1 0 4 16,-1 0 0-16,-1 1-2 0,0 2 7 0,-3 0-4 16,0 0 36-16,0 3-48 0,0-1 43 15,-3 2-47-15,2 0 38 0,-1 2-34 0,-2 1 36 0,2 0-43 16,-1 2 35-16,-1 2-38 0,0 2 75 0,1-3-84 15,0 0 40-15,-1 2-38 0,0 1 49 0,0 1-45 16,-1 0 48-16,-1 1-49 0,-2-1 47 0,0 2-41 16,0 1 39-16,-2-1-43 0,0 3 35 0,0-1-31 15,-3 2 45-15,2 1-54 0,-3 1 46 0,2-1-43 16,-1 2 46-16,3-1-40 0,0 1 41 0,1 2-51 16,2-2 13-16,0 3 2 0,1 2 1 0,1 0-2 0,0 2 17 15,-2 1-4-15,1-1-2 0,-2 4 40 0,0 2-57 16,0 0 50-16,-1 1-46 0,-1 3 40 0,1 0 141 15,1 1-180-15,-1 1 5 0,2-1-1 0,0 3 2 16,1 0-3-16,2 0 9 0,1 1-3 0,2 1-1 16,2 0-33-16,0-1 51 0,3 0-45 0,1 1 51 15,3-3-39-15,0 1 41 0,4 1-48 0,0 0 18 16,3 0 3-16,2 0 0 0,1 1-3 0,2 0 43 16,2 2-48-16,2-2 43 0,3 1-41 0,2 0 34 15,2 1-36-15,4 0 43 0,4 1-46 0,5-1 38 0,0-1-36 16,4 0 38-16,6-2-35 0,2-2 37 15,5-1-40-15,2-2 50 0,3-2-51 0,4 0 43 0,2-1-41 16,3-1 43-16,-1-1-41 0,3-1 4 0,1-1 3 16,0-1 2-16,3-1 10 0,2 0-10 0,-1-3 21 15,3 0-18-15,1-2 0 0,0 0 5 0,2-1-1 16,1 0 0-16,0-2 2 0,3-1-8 0,-2 0 9 16,3 0 2-16,0-1-11 0,0-2 7 0,1-1-14 15,-1-1 18-15,1-1-6 0,0-4-25 0,2-3-2 16,1-2-2-16,2-4 0 0,2-3 6 0,2-5 6 0,3-4 13 15,2-4 11-15,2-3 47 0,1-4 34 0,0-2 30 16,0-4 13-16,-1 0-3 0,0-3 7 16,-5 3 8-16,-5 2-68 0,-4 1 25 0,-5 3-66 0,-7 1 30 15,-5 3-58-15,-4 3-11 0,-6 2-43 0,-3 1-95 16,-6 5-162-16,-4 2-72 0,-5 2-190 16,-4 3-253-16,-4 1-447 0,-10 10-527 0,2-14-657 0</inkml:trace>
  <inkml:trace contextRef="#ctx0" brushRef="#br0" timeOffset="65390.51">8289 9320 322 0,'-9'4'560'0,"9"-4"-24"0,-15 6-34 0,15-6-83 0,0 0-57 0,0 0-52 15,-12 2-40-15,12-2-17 0,0 0-46 0,5-8-35 16,2 2-24-16,4-2-12 0,2-3-14 0,4-1-8 15,2-1-14-15,3-1-16 0,5-2-13 0,1 0-11 16,0 1 153-16,2 0-202 0,-1 1 157 0,0 0-192 16,-3 0-12-16,0 3 26 0,-3 1 165 0,-2 2-194 15,-4 0 170-15,-2 3-214 0,-3 1 204 0,-3 1-185 0,-9 3 171 16,12-6-184-16,-12 6 182 0,0 0-183 0,0 0 173 16,0 0-180-16,-16 11 181 0,5-5-181 15,-3 2 177-15,-2 0-180 0,-1 2 180 0,-1-1-176 0,-1 1 22 16,0 1 29-16,1-2 25 0,-1 1 188 0,3-1-181 15,0 0 179-15,0-1-188 0,2-1 179 0,2 0-193 16,2-2 7-16,10-5 6 0,-13 7 170 0,13-7-197 16,0 0 172-16,-9 5-193 0,9-5 180 0,0 0-182 15,15-3-3-15,-3-1 31 0,2-1-6 0,3-3 36 16,1 0-35-16,3 0 28 0,1 0-16 0,0-2 22 16,-1 2-18-16,0 1 21 0,-4 0-15 0,0 1 13 15,-4 2-30-15,-1 0 13 0,-12 4-18 0,13-5 18 0,-13 5-17 16,0 0 23-16,0 0-16 0,0 0 18 0,0 0-24 15,-13 2 20-15,-1 1 163 0,-5 1-193 0,3 0 176 16,-1 0-187-16,-2 0 173 0,1 0-186 0,1-1 180 16,-2-1-180-16,2 0-3 0,0-1 41 0,4 0 17 15,13-1 50-15,-23 0 16 0,23 0 25 0,-12-1-24 16,12 1 1-16,0 0-31 0,-2-11 4 0,2 11-17 16,14-10 17-16,-2 3-29 0,3-2 18 0,1 2-18 15,3-2 18-15,2 0-21 0,1 0 16 0,3 0-19 0,2-2 20 16,-1 0-21-16,3-1 24 0,3-2 161 15,-2 1-197-15,0-1 166 0,-1-1-186 0,1 0 5 0,-2 0 4 16,0-1 10-16,-3 1 18 0,-1 1 10 0,-2 1 10 16,-2 2 1-16,-4 0 4 0,-2 2-2 15,-4 2 9-15,-2 0 6 0,-8 7 20 0,12-10-5 0,-12 10 0 16,0 0-16-16,3-9-5 0,-3 9-13 0,0 0-7 16,-16-5-7-16,16 5 3 0,-21 0-1 0,21 0 1 15,-23 2 4-15,10-1-7 0,0 1 3 0,-1 0-2 16,2-1 1-16,1 0 3 0,-2 0-6 0,13-1 6 15,-19 3 0-15,19-3 4 0,-17 1-13 0,17-1 2 16,-13 2-3-16,13-2 4 0,0 0-5 0,-16 3-4 16,16-3-15-16,0 0-12 0,0 0-6 0,0 0-5 15,-13 2-1-15,13-2 2 0,0 0 3 0,0 0 12 0,0 0 9 16,0 0 3-16,-10-7 15 0,10 7-13 0,0 0 9 16,-4-10 4-16,4 10 32 0,-6-8 14 0,6 8 15 15,-6-7 1-15,6 7-2 0,0 0-2 0,-11-8 1 16,11 8 9-16,0 0 15 0,0 0 0 0,-8-7 140 15,8 7-186-15,0 0-38 0,0 0 36 0,0 0 133 16,0 0-180-16,10-6 155 0,-10 6-170 0,17-4 146 16,-5 1-168-16,2 2 158 0,-3-1-160 0,6 2 153 0,1-1-170 15,0 2-11-15,1 0 55 0,-1 3-32 0,1-2 58 16,-2 4-30-16,1-1 39 0,-3 2-39 16,0 2 49-16,-2 1-35 0,-1 2 45 0,-2 2-31 0,-2 1 48 15,-2 2-17-15,-2 1 60 0,-3 3-36 0,-1-1 20 16,-3 1 10-16,-2 2-4 0,-1 0 4 0,0 1-9 15,-2-1-9-15,2-1-15 0,-2 0-8 0,2-3-8 16,0-1-5-16,1 0-7 0,1-1-41 0,1-2-166 16,0-1-83-16,1-1 77 0,1 0-301 0,-1 0-151 15,2-13-127-15,-4 17-244 0,4-17-741 0,-5 15-639 16</inkml:trace>
  <inkml:trace contextRef="#ctx0" brushRef="#br0" timeOffset="65826.73">9550 8504 1126 0,'-16'-14'840'0,"-1"3"-153"0,2 1-141 0,0 2-54 0,1 3-101 0,1 1 92 0,1 1-265 0,0 0 143 15,12 3-209-15,-19 1-19 0,8 2 22 0,2 4-10 16,0 1 23-16,2 6-10 0,-5 4 56 0,7 5-32 16,3 4 45-16,1 3-56 0,2 6 35 0,2 2-80 15,1 3 19-15,6 0-63 0,1-3 39 0,0 1-63 16,4-6 30-16,1-2-57 0,3-2 3 0,1-4-5 15,2-6 1-15,2-3-6 0,3-4 6 0,1-4 3 16,2-4-33-16,0-5 106 0,0-4-18 0,2-2 47 16,-2-4-32-16,-2-3 48 0,-1-2-34 0,-4-1 54 0,-3-2-40 15,-4-1 51-15,-2 0-59 0,-4-2 41 16,-4-2-74-16,-3 0 30 0,-5-2-69 0,-2 0 29 0,-5 1-62 16,-3-3 37-16,-5 3-92 0,-2-1-35 0,-4 2-132 15,-3 2-61-15,-2 2-157 0,-2 2-85 0,-2 2 68 16,2 5-310-16,-9 3-57 0,3 6-86 0,-4 0-267 15,0 6-550-15,-1 2-617 0</inkml:trace>
  <inkml:trace contextRef="#ctx0" brushRef="#br0" timeOffset="66548.48">6270 12598 1151 0,'-19'11'1117'0,"5"-2"-218"0,4-1-109 0,10-8-157 0,-6 12-125 0,6-12-115 15,20 9-80-15,-3-6-76 0,6-3-98 0,3-3-64 16,5-1-80-16,3-1-48 0,3-3-59 0,3 0-65 16,3 0-102-16,0-1-107 0,1 1-112 0,-2 2 73 15,-2 0-360-15,-2 4-642 0,-6 2-497 0</inkml:trace>
  <inkml:trace contextRef="#ctx0" brushRef="#br0" timeOffset="66688.09">6405 12965 865 0,'-10'10'1179'0,"1"-3"-178"0,9-7-149 0,0 0-125 16,11 2-458-16,7-6-216 0,7-3-197 0,7 0-172 15,4-3-151-15,5 0-259 0,3-6-601 0,2 5-455 16</inkml:trace>
  <inkml:trace contextRef="#ctx0" brushRef="#br0" timeOffset="67097.84">7880 12277 1096 0,'-7'-11'1003'0,"-3"4"-184"0,0 3-125 16,10 4-111-16,-22 4-129 0,11 4-84 0,-1 5-81 15,-2 5-53-15,1 4-41 0,-1 4-19 0,2 4 7 16,0 3 6-16,2 2-3 0,3 3-7 0,1 1-24 15,5 0-21-15,2-1-22 0,4-1-19 0,3-1-13 16,5-4-16-16,3-5-12 0,4-1-5 0,2-4-3 16,4-6-9-16,3-3 150 0,2-4-182 0,2-6 0 15,1-5 4-15,3-5 0 0,-2-3 8 0,0-6-5 16,-3-3 5-16,-1-3 7 0,-4-2 28 0,-5-3 18 16,-3-1-2-16,-4-2 1 0,-6-1-8 0,-4-2-12 0,-4 0-6 15,-4 1-21-15,-5 2-3 0,-5 3-3 0,-2 3-11 16,-6 3-66-16,-4 1-110 0,-5 5-128 15,-3 4-118-15,-5 5-12 0,-3 3-122 0,-4 3-127 0,-1 5-127 16,-1 2-75-16,3 4-686 0,-5 3-558 0</inkml:trace>
  <inkml:trace contextRef="#ctx0" brushRef="#br0" timeOffset="69641.73">8850 12589 150 0,'0'0'328'0,"0"0"90"0,0 0-61 0,0 0 2 0,0 0-55 0,0 0-42 15,0 0-41-15,0 0-20 0,0 0-17 0,0 0-10 16,0 0-3-16,0 0 9 0,0 0 25 0,0 0 7 16,0 0 1-16,0 0-5 0,0 0-4 0,0 0-12 15,0 0-13-15,0 0-14 0,0 0-23 0,0 0-10 16,0 0-11-16,0 0-6 0,0 0-1 0,0 0 2 15,0 0-11-15,0 0-9 0,0 0-9 0,0 0-8 16,0 0-18-16,0 0 0 0,0 0-19 0,0 0 2 0,0 0-20 16,0 0 16-16,0 0-15 0,0 0 16 0,0 0-7 15,0 0 14-15,0 0-17 0,0 0 11 16,0 0-21-16,0 0 12 0,0 0-29 0,0 0 16 0,0 0-23 16,0 0 21-16,0 0-17 0,0 0 16 0,0 0-23 15,0 0 15-15,0 0-11 0,0 0 15 0,0 0-18 16,0 0 13-16,0 0-14 0,0 0 18 0,0 0-19 15,0 0 15-15,0 0-10 0,0 0 9 0,0 0-12 16,0 0 18-16,0 0-19 0,0 0 21 0,0 0-19 16,0 0 12-16,0 0-15 0,0 0 20 0,0 0-15 15,0 0 2-15,0 0 1 0,0 0 9 0,0 0-19 0,0 0 18 16,0 0-11-16,0 0 11 0,0 0-17 0,0 0 16 16,0 0-16-16,0 0 13 0,0 0-14 15,0 0 18-15,0 0-16 0,0 0 11 0,0 0-10 0,0 0 18 16,0 0-25-16,0 0 33 0,0 0-27 0,0 0 20 15,0 0-22-15,0 0 17 0,0 0-23 0,0 0 26 16,0 0-19-16,0 0 21 0,0 0-16 0,9-6 14 16,-9 6-25-16,0 0 23 0,0 0-20 0,0 0 18 15,0 0-17-15,0 0 24 0,0 0-26 0,0 0 28 16,0 0-27-16,0 0 14 0,0 0-11 0,0 0 13 16,0 0-15-16,0 0 13 0,0 0-14 0,0 0 18 15,0 0-17-15,0 0 4 0,0 0-5 0,0 0 11 0,0 0-8 16,0 0 20-16,0 0-28 0,0 0 21 0,0 0-25 15,0 0 26-15,0 0-52 0,0 0 4 0,0 0-18 16,0 0-7-16,0 0-8 0,0 0 4 0,0 0-11 16,0 0-21-16,0 0-16 0,0 0-31 0,0 0-48 15,0 0-131-15,0 0-49 0,7-6-100 0,-7 6-74 16,8-9-99-16,-8 9-645 0,9-9-443 0</inkml:trace>
  <inkml:trace contextRef="#ctx0" brushRef="#br0" timeOffset="71044.46">5688 11805 577 0,'0'0'689'0,"5"10"-53"0,-5-10-129 0,9 8-100 0,-1-3-85 0,6 0-41 15,3 0-42-15,3 1-59 0,6-1-24 0,3 2-42 0,5 1-12 16,5 0-20-16,5 2-17 0,4-1-14 0,5 4-13 16,4-1-2-16,3 1-13 0,3 0-1 0,4 2-11 15,1-1 4-15,2 0-10 0,3 0 6 0,0 1-7 16,4-4 8-16,2 3-9 0,2-2 10 0,4-2-13 16,1-1 7-16,3-1 6 0,2-1 37 0,2-3 12 15,3 0 11-15,4-1 20 0,3 0 4 0,4 0 1 16,2-1-8-16,4 2-2 0,-1-2-4 0,2 2-8 0,1-2-15 15,2 3 1-15,1-2-12 0,1 0-6 0,0 0-5 16,-1 0-8-16,0-1-18 0,-1-2 17 16,0 1-6-16,2-2-9 0,0-2-1 0,0-1 0 0,-1-1-9 15,-2-3 8-15,-2-1 161 0,4-3-201 0,-4 1 8 16,-1-3-2-16,-3-1 8 0,-2-2 2 16,-4-1 2-16,-5-2 2 0,-4-1 7 0,-4-3 0 0,-3-2-2 15,-4-3 2-15,-3-2 4 0,-4-3-1 0,-3-3-1 16,-4-2-3-16,-5-2 4 0,-3-1 1 0,0-3 6 15,-8-1-20-15,-2-3 20 0,-3-3-12 0,-5-2 17 16,0-1 170-16,-4-5-184 0,-4-4 11 0,-2-1 3 16,-4-3 19-16,-4-2 8 0,-3 1-23 0,-4-2 23 15,-5 1-20-15,-5 1 15 0,-3-1 143 0,-6 0-198 16,-4-2 3-16,-3-1 4 0,-7-2-1 0,-3 1 1 0,-4-3-29 16,-6 1 17-16,-6-1-24 0,-5-1 5 0,-4 0 157 15,-6-3-214-15,-7 1 9 0,-3-3-1 0,-7-2 7 16,-3-1 16-16,-5 1 7 0,-3 0-11 0,-1 0 10 15,-7 1 0-15,-5 1 15 0,-5 2 6 0,-4-1 4 16,-4 3 9-16,-4 0-4 0,-2 3 10 0,-4 2 3 16,-4 5 12-16,-5 2-9 0,-5 5 1 0,-2 3 9 15,-3 4-1-15,0 2 7 0,-7 3 3 0,-5 3 7 16,-2 3-5-16,-3 3 4 0,1 2-5 0,-3 4 8 16,-2 2-9-16,-2 3 4 0,1 5 2 0,2 2-4 15,2 3-1-15,0 2 177 0,-1 2-216 0,1 7 7 16,2 2 3-16,4 5 6 0,0 2 0 0,0 3 8 0,0 5 3 15,0 4-6-15,-1 3 6 0,3 3 4 0,0 2-1 16,0 3-1-16,-2 0 0 0,-1 4-1 0,1 1 0 16,0 1 11-16,4 3-8 0,-3 0 11 0,0 2-6 15,2 3-1-15,0 2-4 0,5 2 14 0,3 2-13 16,2 3 12-16,3 2-4 0,4 1-1 0,2 4-4 16,6 2-3-16,2 4 3 0,5-1-6 0,4 2 6 15,4 4-1-15,2-2-3 0,5 6-12 0,2 5-5 0,3 3-15 16,3 4-6-16,4 3 0 0,5 2 12 15,4 2-32-15,2-1 11 0,8 3 8 0,5 0 21 0,6 3 5 16,5 1-3-16,6 0-3 0,5-1 22 0,6 0-5 16,4 0 5-16,7-3-27 0,4 2 15 0,8 1 2 15,3-2-5-15,7 3 2 0,5 1 3 0,6-3 1 16,5 0 3-16,8-3-5 0,6 0 8 0,8-1 15 16,6-1-8-16,9-3-1 0,9 1 2 0,6-6 7 15,7-2-4-15,8-7 9 0,10-5 2 0,11-7 2 16,12-7 11-16,10-8 10 0,10-9 4 0,12-9 2 15,14-8 6-15,12-8-18 0,11-6 0 0,9-7-6 0,14-5-1 16,10-5-11-16,8-5-4 0,9-4 4 0,7-4-6 16,4-3-10-16,9-1 7 0,4-2-7 0,4-2-6 15,6 2-73-15,4 0-99 0,0 3-170 0,1 1-181 16,0 3-353-16,-6 1-517 0,-1 4-483 0</inkml:trace>
  <inkml:trace contextRef="#ctx0" brushRef="#br0" timeOffset="71922.32">6408 14666 1324 0,'0'0'1447'0,"0"0"-187"0,7 9-243 0,4-13-223 0,6-1-192 0,6 0-207 0,6-2-164 0,5-2-118 16,4 1-88-16,4-4 83 0,2 1-209 0,5-3-11 0,1 0-5 15,5-1-2-15,1 2-30 0,1-1-46 0,0 3-79 16,-4 3-100-16,-3 2-98 0,-5 2-77 0,-4 3-63 16,-7 5-73-16,-5 1 2 0,-9 3-499 0,-5 4-326 15</inkml:trace>
  <inkml:trace contextRef="#ctx0" brushRef="#br0" timeOffset="72033.81">6772 14976 295 0,'-29'13'1050'0,"5"-4"90"0,7 0-171 15,3-3-114-15,14-6-197 0,-11 2-227 16,11-2-262-16,18-10-220 0,3 2-243 0,7-2-221 16,6-3-238-16,9-2-847 0,5-3-570 0</inkml:trace>
  <inkml:trace contextRef="#ctx0" brushRef="#br0" timeOffset="72405.98">8976 14165 1333 0,'-5'-42'1159'16,"-3"6"-192"-16,-1 3-96 0,-1 6-175 0,-1 2-146 0,-2 3-125 15,-5 5-88-15,-4 2-75 0,-3 4-52 0,-8 3-43 16,-2 5-36-16,-5 4-15 0,-3 6 16 0,-4 7 42 16,-1 6 31-16,-3 8 25 0,0 9 12 0,1 7 9 15,0 6 5-15,2 7-12 0,4 4-27 0,5 6-22 16,6 2-38-16,4 0-34 0,9 1-23 0,9-1-24 16,10-4-7-16,9-8-49 0,11-9-33 0,9-6-50 15,10-11-23-15,10-11-20 0,8-10-5 0,12-14 13 16,8-11 21-16,7-13 25 0,7-10 123 0,2-8 180 0,1-9 168 15,-1-6 69-15,-3-3 70 0,-7-1 93 16,-7-5 133-16,-8 1-125 0,-11 1-33 0,-9 0-192 16,-11 3-102-16,-9 3-12 0,-13 4-149 0,-9 4-194 0,-19 7-206 15,-15 5-193-15,-22 7-181 0,-26 12-238 0,-31 11-167 16,-29 8 58-16,-34 13-385 0,-39 14-190 0,-32 11-234 16,-35 17-741-16,-27 13-1194 0</inkml:trace>
  <inkml:trace contextRef="#ctx0" brushRef="#br0" timeOffset="75077.45">4022 14909 871 0,'-15'-25'1131'0,"4"5"-149"0,0 3-83 0,4 4-178 0,1 3-150 16,6 10-140-16,-6-9-81 0,6 9-85 0,-10 15-25 0,6 3 31 0,1 9 24 0,-1 4 39 15,0 7 68-15,1 5 5 0,0 2-30 0,0 5-15 16,0 2-58-16,-2 5-33 0,2-1 130 0,0 4-258 16,0-1-22-16,1-1-26 0,-1 0-24 0,2-1-11 15,1-3-8-15,0-1-16 0,2-6-8 0,0-3-12 16,0-7-53-16,2-5 121 0,-2-5-275 0,1-5-38 15,-1-5 18-15,1-5 12 0,-3-12 50 0,3 15 5 0,-3-15-2 16,0 0-9-16,4-22-5 0,-5 4-2 16,0-8-3-16,-2-3 0 0,-2-7 12 0,-1-6 11 0,-1-5 5 15,-2-5 11-15,-2-6 9 0,0-4 9 0,-1-4 29 16,-3-3 5-16,3-2 26 0,-1 1 1 0,4 0 18 16,2 2 15-16,3 4 17 0,5 1 14 0,5 8 3 15,3 3-17-15,6 7 6 0,3 1-10 0,6 8 7 0,2 2-12 16,6 7-1-16,1 6 11 0,3 3 5 15,1 7 12-15,2 4 9 0,-1 5-2 0,-3 6-5 0,-1 4-6 16,-3 5-2-16,-4 4 14 0,-4 6-22 0,-5 2 83 16,-6 5-52-16,-5 2 11 0,-7 3 45 0,-5 0 21 15,-7 2 15-15,-4 1 4 0,-5-1 11 0,-4-1-23 16,-2 1 5-16,-6-3-19 0,1-2 8 0,-1-3-23 16,1-3 2-16,-1-5-14 0,2 0 2 0,1-5-29 15,3-2 10-15,4-3-28 0,2-2 8 0,3-2-4 0,5-2 9 16,3-1-25-16,10-4 1 0,-14 5-48 15,14-5-49-15,0 0-77 0,0 0-43 0,0 0-28 0,17 7-5 16,-2-1 18-16,6 2 4 0,2 4 12 0,0 1-9 16,12 5 23-16,-4 0 9 0,1 3 29 0,0 1 9 15,0-1 29-15,-1 0 18 0,0-2 9 0,-3 3 17 16,-2-4 17-16,0-4 7 0,-2-1 5 0,-2-3 5 16,-3-3 20-16,0-1 18 0,-2-5 17 0,-3-2 15 15,-3-5-4-15,5-1 7 0,-2-4-3 0,0-3-5 16,-3-4 17-16,1-2-15 0,-4-2 20 0,-1-3-7 15,-3-1 7-15,-1-2 18 0,-2-2-5 0,-1-1 3 16,-3-1 5-16,0-2 18 0,-1 2-10 0,0-1 9 16,-1 1-28-16,1-1 3 0,-1 1-30 0,4 1 5 0,0 1-10 15,3 1-14-15,3 0-12 0,0 3-6 0,3 0-19 16,3 1 11-16,2 4-17 0,2 2 15 0,0 3-18 16,2 1 15-16,0 4-15 0,-1 4 11 0,4 3-19 15,-3 3 24-15,-1 3-19 0,1 4 14 0,-2 5-7 16,1 4 18-16,-4 2-16 0,0 5 23 0,-2 0-10 15,-2 5 32-15,-2-1 31 0,-2 2 52 0,-1 3 32 16,-1-1 32-16,1 0 5 0,-3 1 32 0,0 0-13 16,-1-1-10-16,1 2-13 0,-2 0-29 0,2-1-22 15,0 1-36-15,3-2-6 0,-2-1-30 0,1 2 1 16,2-4 169-16,1-1-231 0,1-1 138 0,3-3-300 0,1-1-71 16,-1-4-73-16,2 0-46 0,3-3-112 0,-1-2 118 15,2-5-290-15,0-2-67 0,1-3 22 0,0-4-94 16,1-2-85-16,-1-2-136 0,0-5-685 0,-1-3-608 15</inkml:trace>
  <inkml:trace contextRef="#ctx0" brushRef="#br0" timeOffset="75640.28">5012 15054 681 0,'-5'-11'1064'0,"-1"1"-127"0,2 3-119 0,4 7-116 0,-7-11-125 0,7 11-140 0,0 0-73 0,-6-9-90 0,6 9-42 16,0 0-53-16,0 0-22 0,0 0-15 0,-3 10 23 16,3-10 0-16,1 18 8 0,1-6-12 0,0 0-11 15,0 1-2-15,0 2-13 0,1 1-3 0,1 1-5 0,1 1-11 16,0 0-13-16,1-1-16 0,0 1-17 16,0 0-10-16,0-1-10 0,2-3-15 0,-3-1-6 15,1-3 1-15,-1-1-9 0,-5-9 3 0,7 12 11 0,-7-12 43 16,0 0 44-16,8 7 21 0,-8-7-23 0,0 0-21 15,10-11-22-15,-5 3-7 0,0-1-13 0,-1-1-13 16,1 1 2-16,-5 9 5 0,3-17 9 0,-3 17 4 16,3-12 3-16,-3 12-3 0,0 0 3 0,0-14-11 15,0 14-2-15,0 0-14 0,0 0-14 0,-3-10-3 16,3 10-9-16,0 0-4 0,0 0-2 0,0 0-9 16,0 0-2-16,0 0-5 0,0 0-5 0,0 0 5 0,0 0-2 15,0 0-6-15,0 0 2 0,0 0 0 16,0 0 5-16,0 0-5 0,0 0 11 0,0 0-5 15,0 0 0-15,0 0-1 0,-8 9 7 0,8-9 2 0,0 0-1 16,-5 9-10-16,5-9 13 0,0 0-7 0,-5 8 4 16,5-8-3-16,0 0-4 0,0 0 0 0,-3 10 0 15,3-10 6-15,0 0-8 0,0 0 0 0,0 0 1 16,0 0 6-16,0 0 2 0,0 0-2 0,0 0 0 16,0 0 10-16,0 0-5 0,0 0 4 0,0 0 3 15,0 0-4-15,0 0 3 0,0 0-5 0,0 0 0 16,0 0 2-16,0 0 1 0,0 0-5 0,0 0-1 15,0 0 2-15,0 0-3 0,0 0 5 0,0 0-3 16,0 0 1-16,0 0 0 0,0 0-6 0,0 0-1 0,0 0-13 16,0 0-60-16,0 0-94 0,0 0-127 0,0 0-157 15,0 0-162-15,0 0-168 0,0 0-105 0,0 0-208 16,0 0-1109-16,13-7-854 0</inkml:trace>
  <inkml:trace contextRef="#ctx0" brushRef="#br0" timeOffset="76609.77">5430 14854 544 0,'3'-16'1149'0,"-3"16"-131"0,0 0-153 0,0-14-140 0,0 14-145 0,0 0-144 0,0 0-67 0,0 0-54 15,-4 8 9-15,4-8-14 0,-5 19 1 0,4-6-33 16,-1 1 1-16,1 2-19 0,1-1-25 0,1 3-37 0,1 1-28 15,0-1-36-15,0 1-21 0,1-1-31 16,1-1-5-16,1 1-23 0,-1-3-2 0,1 0-14 16,-2-2 5-16,1-2-26 0,0 0 15 0,-4-11-17 0,4 11 13 15,-4-11-2-15,0 0 64 0,4 11 32 0,-4-11 55 16,0 0 15-16,0 0 20 0,0 0-21 0,0 0-2 16,0 0-26-16,0 0-33 0,0 0-29 0,0 0-21 15,0 0-5-15,0 0-23 0,-6-11-11 0,6 11-4 16,0 0-1-16,-6-10-23 0,6 10 10 0,0 0-14 15,-4-12 1-15,4 12-13 0,-1-9-13 0,1 9-24 16,0 0-4-16,0 0-14 0,-2-11 13 0,2 11-9 16,0 0 15-16,0 0-2 0,0 0 14 0,0 0-3 15,0 0 20-15,0 0-20 0,-4-10 20 0,4 10-10 16,0 0 10-16,0 0-18 0,0 0-8 0,0 0-10 0,2-13 14 16,-2 13-23-16,6-11 18 0,-6 11-6 0,0-17 22 15,0 17-11-15,3-17 24 0,2 9-14 0,-5 8 23 16,-1-15-18-16,1 15 22 0,2-13-17 0,-2 13 19 15,2-9-10-15,-2 9 14 0,0 0-12 0,0 0 10 16,0 0-13-16,0-14 10 0,0 14-16 0,0 0 22 16,0 0-24-16,0 0 19 0,0 0-21 0,0 0 19 15,0 0-13-15,0 0 9 0,0 0-17 0,0 0 16 16,0 0-15-16,0 0 9 0,0 0-15 0,0 0 20 0,0 0-22 16,0 0 21-16,0 0-18 0,0 0 18 0,0 0-20 15,0 0 22-15,0 0-15 0,0 0 23 0,0 0-22 16,-8 3 19-16,8-3-14 0,0 0 16 0,0 0-14 15,0 0 21-15,0 0-14 0,0 0 20 0,0 0-15 16,0 0 15-16,0 0-12 0,0 0 18 0,0 0-5 16,0 0 30-16,0 0-7 0,0 0 7 0,0 0-15 15,0 0 4-15,0 0-31 0,0 0 3 0,0 0-24 16,0 0 18-16,-3 12-14 0,3-12 23 0,-1 19-15 16,0-6 8-16,1 3 5 0,0 0 4 0,1 1-17 15,-1 3 23-15,2 0-9 0,-1 0 10 0,0 0-5 0,1 0 0 16,0 1 4-16,0 0 2 0,-1 0 7 15,1 1 0-15,-2-2 0 0,3-1 5 0,-3 1-7 0,0-3 0 16,1-1-9-16,-1-3 5 0,0-13-11 0,0 20 6 16,0-20 14-16,0 12 104 0,0-12 79 0,0 0 36 15,0 0-11-15,0 0-22 0,-4-20-40 0,1 3-94 16,-1-5 34-16,0-4-70 0,0-6 33 0,-1-3-10 16,2-5-27-16,-1-6-10 0,-2-4-9 0,5-5-13 15,1-2-3-15,1 1-7 0,1 3 6 0,2 3-9 0,1 3-1 16,1 5-57-16,1 4 55 0,0 3-53 15,4 5 44-15,-1 4-62 0,1 5 9 0,2 1 3 0,-3 5 5 16,4 3 53-16,-3 4-57 0,1 2 16 16,2 5-2-16,-1 2 13 0,1 6-5 0,0 2 51 0,-1 4-117 15,-1 2 137-15,-3 4-58 0,1 2 56 0,-3 1-3 16,-3 1-12-16,-3 1-1 0,-3 1-1 0,-3 1 8 16,-3-1-1-16,-3-1 8 0,-2 0 15 0,-1-1-12 15,-2-3 2-15,-1-1 8 0,1-2-5 0,0-5-10 16,2 0-8-16,-3-3 1 0,3-3-14 0,1-2-101 0,2-1-130 15,11-3-167-15,-19-2-215 0,19 2-210 16,-11-7-24-16,11 7-442 0,0 0-109 0,0 0-1254 16,0 0-1366-16</inkml:trace>
  <inkml:trace contextRef="#ctx0" brushRef="#br0" timeOffset="77139.86">5906 15154 1238 0,'9'-11'1249'0,"0"2"-230"15,-1 3-147-15,-8 6-218 0,10-7-150 0,-10 7-122 0,0 0-82 0,11 7-62 0,-11-7-40 0,3 17-47 16,-5-6-25-16,-2 2-16 0,-2 2-61 0,-1 0 55 0,-1 0-46 15,-4 3 48-15,0-3 8 0,-3 1-14 16,-1 2-22-16,-1-1-22 0,1-2-3 0,-2 0-14 16,1-3-14-16,-1-1 1 0,0-3-9 0,2-1 7 0,0-5 2 15,2-1 8-15,0-4-13 0,2-1-4 0,1-4-1 16,1-2 1-16,3-1-10 0,1-2 7 0,2-2-3 16,2-2-7-16,2 0-8 0,4 0-5 0,0 1 0 15,2 1 1-15,1 1-1 0,3 2-3 0,0 1 3 16,0 1 4-16,2 3-9 0,1 1-1 0,1 4 9 15,1 1 4-15,1 4-8 0,-1 3 2 0,2 2 21 16,0 4 18-16,-1 3 11 0,0 4 183 0,-1 1-193 0,-2 3 7 16,-2 5-6-16,-1-2 1 0,-3 5 7 0,0-1 25 15,-3 1 21-15,2 2 34 0,-3 0-31 16,-2 0 45-16,2 0-2 0,-3-1 44 0,-2-1 12 0,0-2 49 16,0-2 2-16,-1-4 8 0,1-4 2 0,-1-2 13 15,1-5-21-15,2-12 33 0,-1 18 27 0,1-18 40 16,0 0 42-16,0 0-29 0,0 0-70 0,14-15-57 15,-7 0-56-15,3-7-36 0,0-4-38 0,9-1-62 16,-2-4-45-16,3-1-44 0,3 2-9 0,3-2-93 16,3 1 125-16,3 2-293 0,1 4-205 0,-2 1-259 15,0 4-164-15,-1 2-221 0,-3 4-203 0,-1 2 34 0,-1 0-1271 16,-5 6-1325-16</inkml:trace>
  <inkml:trace contextRef="#ctx0" brushRef="#br0" timeOffset="77921.14">8172 15271 312 0,'-44'9'818'0,"3"0"33"0,4-1-116 0,7-1-107 0,5 0-59 0,4-2-104 15,-1 0-94-15,11-1-43 0,11-4-19 0,-10 6 2 16,10-6 0-16,13 0-28 0,5-3-15 0,6-1-65 15,8-2-35-15,8-1-27 0,5-2-19 0,6-2-59 16,4-1 51-16,4-4 0 0,6 0 84 0,1 0 25 16,3-2 14-16,3 1-8 0,2 0-28 0,-1 0-37 15,1 1-39-15,-1 2-22 0,-3 1-34 0,-3 2-132 16,-4 2-198-16,-3 0-182 0,-6 1-178 0,-5 2-128 0,-7 1-118 16,-6 3-190-16,1-1-960 0,-18 2-754 15</inkml:trace>
  <inkml:trace contextRef="#ctx0" brushRef="#br0" timeOffset="78065.67">8399 15463 1477 0,'18'-5'1129'16,"6"-3"-212"-16,4-1-193 0,6 1-254 0,5 0-208 15,7-1-51-15,3 0-429 0,5-1-165 0,3 1-106 16,3 2-105-16,1-2 36 0,1 1-648 0,-1 0-352 15</inkml:trace>
  <inkml:trace contextRef="#ctx0" brushRef="#br0" timeOffset="78611.45">10528 13093 1543 0,'11'-28'1117'0,"-3"4"-242"0,-1 6-87 15,-2 4-215-15,-5 14-96 0,9-6 50 0,-9 6-253 16,4 24-55-16,-3-1-45 0,-3 9-35 0,0 8-29 0,-1 10-24 15,-1 7 63-15,0 6 5 0,-1 7 48 0,-3 5 57 16,1 7 17-16,-1 8 70 0,-1 6 11 0,-4 6-19 16,0 2-23-16,-3 3-16 0,1 0-21 0,-2 4-43 15,1 0 29-15,-1 1-10 0,2-1-15 0,-2-4-5 16,2-2-67-16,-1-5 29 0,2-3-77 0,-1-5-13 16,3-1 28-16,-2-4-74 0,2-4 32 0,1-5-14 15,0-4-15-15,0-3-2 0,1-4-80 0,-1-8 49 0,1-3-73 16,1-6-8-16,-1-6-90 0,1-5 0 0,1-4-100 15,0-6-14-15,1-4-123 0,1-3-49 0,1-6-153 16,1-3-56-16,4-13 46 0,-4 16-424 0,4-16-120 16,0 0-336-16,-6-8-594 0,6 8-775 0</inkml:trace>
  <inkml:trace contextRef="#ctx0" brushRef="#br0" timeOffset="81334.14">14652 11274 703 0,'17'-37'760'0,"-5"7"-77"0,-3 9-143 0,-7 7-114 0,-2 14-54 0,-7-7-62 15,-7 13-70-15,-1 3-44 0,-6 5-45 0,-3 3-21 16,-4 3-33-16,-7 2-15 0,1 0-19 0,-6 3-3 16,0 0-12-16,-6-1 2 0,0 2 2 0,0-2 2 15,0-2-11-15,0-3 3 0,2-4-5 0,3-2 4 16,3-6 33-16,0-3 13 0,4-7 4 0,1-4-10 0,3-5-20 16,3-4-3-16,4-4-16 0,2-4-10 15,5-4-17-15,3-2 2 0,7-2-6 0,4-4 0 0,4-1-10 16,6 0 0-16,3 1-8 0,1 3-4 0,7 1-4 15,1 4-1-15,2 4-8 0,3 4 7 0,0 2-7 16,4 5 5-16,1 6-5 0,1 4 5 0,0 5-7 16,1 4 20-16,1 7-11 0,-1 2 21 0,0 6 7 15,-3 3 27-15,-5 3-3 0,3 1 4 0,-1 4-7 16,-5 3-10-16,-2 0 1 0,-4 2 0 0,-4 1-7 16,-4 1 173-16,-3 2-201 0,-3-2-64 0,-2 0-163 15,-3-1-221-15,-2-1-241 0,1-5-1195 0,-4-4-697 0</inkml:trace>
  <inkml:trace contextRef="#ctx0" brushRef="#br0" timeOffset="82077.49">14533 11249 147 0,'-5'-14'389'0,"5"14"107"0,-4-11-29 0,4 11-10 0,0 0-58 0,-5-10-54 0,5 10-62 0,0 0-39 15,0 0-23-15,0 0-34 0,0 0-33 0,0 0 49 0,-7 10 31 16,5 1 28-16,0 3 15 0,-1 4 0 0,-1 3-28 16,4 2-36-16,-4 3-25 0,3 2 5 15,-1 3-59-15,-3-1 0 0,3 2 144 0,-2 0-215 0,1-1-11 16,0 0-13-16,-2 0-3 0,2-3-5 0,1 0-12 16,-2-2 6-16,2 0-4 0,-1-3 23 0,1-3-34 15,2-1-24-15,0-3-116 0,0-1-109 0,0-3-100 16,0-12-130-16,5 19-77 0,-5-19-93 0,2 14-132 15,-2-14-67-15,0 0-316 0,0 0-294 0</inkml:trace>
  <inkml:trace contextRef="#ctx0" brushRef="#br0" timeOffset="82671.77">15081 11264 477 0,'2'-15'632'0,"-4"3"-47"0,-1 3-95 0,-6 2-92 16,0 2-87-16,-6 4-48 0,-1 2-8 0,-5 2-1 0,-1 4-33 15,-3 1-12-15,0 2-35 0,-1 3-25 16,1 1-30-16,3 1-21 0,2 2-27 0,1-1-11 16,6 1-13-16,2-2 0 0,1-2-14 0,2-1-9 0,5-1-1 15,3-11-11-15,0 17 4 0,0-17-4 0,13 10 3 16,0-10-12-16,2-2-36 0,3-3-10 0,2-3-18 15,0 3 6-15,1-5 8 0,-2-2 1 0,0-2 23 16,0-2-9-16,-3 0 21 0,0 0-7 0,-4 0 14 16,0 0-10-16,-1 0 10 0,-3 2-2 0,2 2 8 15,-2 1-4-15,-3 1 6 0,1 2 0 0,-6 8 15 16,9-10-21-16,-9 10-2 0,9-7-9 0,-9 7 15 16,0 0-17-16,0 0 12 0,13 1-11 0,-13-1 11 15,5 7-2-15,-5-7 3 0,7 13-3 0,-7-13 9 16,9 14-8-16,-9-14 13 0,7 12-14 0,-7-12 15 0,8 11-2 15,-8-11 19-15,5 9 14 0,-5-9 26 0,12 5 10 16,-12-5 3-16,15 0-13 0,-15 0-1 0,24-6-21 16,-11 1 0-16,2 0-19 0,1-2 7 0,2-1-12 15,0 2-3-15,-2-2-10 0,1 2 9 0,-1 0-14 16,0 0 9-16,-3 3-12 0,0 0 2 0,-1 1-3 16,-12 2-3-16,21 1 1 0,-21-1-2 0,16 5-2 15,-8-1 10-15,-8-4-12 0,14 11 8 0,-14-11-8 16,12 11 14-16,-12-11-5 0,13 10 5 0,-13-10 43 15,12 10 29-15,-12-10 15 0,15 7 9 0,-15-7 16 16,18 5 9-16,-18-5 1 0,26-1-17 0,-11 0-10 16,5-3-21-16,1-1-5 0,2-2-24 0,1-2-6 0,2 0-10 15,2 0-7-15,0-2-11 0,0 1 8 0,0-1-12 16,0 1-4-16,-2 0-7 0,0 0-40 0,0 1-95 16,-1 1-112-16,-1 0-169 0,-1 2-149 0,-2 0-242 15,2-1-927-15,0 0-628 0</inkml:trace>
  <inkml:trace contextRef="#ctx0" brushRef="#br0" timeOffset="82860.37">16675 11148 1506 0,'18'1'1146'0,"-3"1"-175"0,-3-1-128 0,-12-1-175 0,16 1-139 0,-16-1-123 0,0 0-45 16,15 0-95-16,-15 0-65 0,0 0-49 0,0 0-97 15,0 0-103-15,0 0-104 0,0 0-92 0,0 0-90 16,0 0-104-16,0 0-65 0,0 0-53 0,-16 12-82 16,4-6-22-16,-5 2-765 0,-2 3-497 0</inkml:trace>
  <inkml:trace contextRef="#ctx0" brushRef="#br0" timeOffset="84573.46">15810 12290 554 0,'15'-20'758'0,"-7"4"-17"0,-1 3-164 0,-3 5-125 0,-4 8-63 0,0 0-69 0,0 0-58 15,0 0-54-15,-10 11-46 0,-1 4-27 0,-4 3-33 0,0 2-13 16,-6 1-25-16,-2 2-8 0,-2 3-11 0,-3-1-6 16,-4 0-9-16,-1 2-4 0,-3-2-5 0,0-2 1 15,-4-1-8-15,4-3 3 0,1-2 1 0,0-5 1 16,6-1-7-16,0-4 9 0,4-4-7 0,3-2 4 16,3-2-6-16,3-4 5 0,1-4-10 0,5-3 5 15,2-3-10-15,3-4 4 0,3-1-5 0,3-3 1 16,3-3-10-16,4 0 12 0,3-2-11 0,4-1-1 0,2-2 3 15,3 2-2-15,2 1-1 0,2 2-2 16,0 2-4-16,1 3 2 0,1 3-2 0,1 3 3 16,-1 3-3-16,1 4 2 0,-1 3 6 0,1 4 0 0,0 3 3 15,0 7 9-15,-1 4 8 0,-2 6 1 0,-2 6 2 16,-1 4 16-16,-2 8-3 0,-5 4 6 16,0 3-3-16,-2 5 8 0,-4 1 0 0,-3 1-3 0,-1 2 6 15,-3 0-3-15,-5-2 4 0,0 2-2 0,-3-3 9 16,-2-2 16-16,-4 2 7 0,-1-2-3 0,-3-2 14 15,-1-3 0-15,-1 1-7 0,0-5 22 0,-1-4-3 16,1-2 2-16,1-5-11 0,3-4-17 0,3-4-3 16,3-5-4-16,0-2 53 0,4-5 59 0,5-8 60 15,-4 8-16-15,4-8-31 0,8-11-45 0,3-3-31 0,4-2-30 16,4-5-55-16,5-3-64 0,9-2-56 0,0-5 71 16,5-2-319-16,5-4-87 0,6-4-125 0,4 2-150 15,1-1-152-15,4 4-331 0,0 3-354 0,-3 2-547 16</inkml:trace>
  <inkml:trace contextRef="#ctx0" brushRef="#br0" timeOffset="84998.53">16604 12626 975 0,'-26'1'963'0,"2"0"-141"0,1 1-103 0,2 0-93 0,5 0-114 0,0 1-83 15,5-1-74-15,11-2-41 0,-16 2-15 0,16-2-11 16,0 0-25-16,0 0-22 0,0 0-31 0,25-2-27 15,0-1-29-15,5-1-21 0,9-1-21 0,2-3-20 16,7 1-27-16,1 0-19 0,-1-1-90 0,0 0-167 16,-3 1-131-16,-1-2-122 0,-4 2-200 0,-6 1-181 0,-3-1-1277 15,-5 1-803-15</inkml:trace>
  <inkml:trace contextRef="#ctx0" brushRef="#br0" timeOffset="86289.78">17855 12011 119 0,'0'0'538'0,"-3"-13"33"0,3 13-37 0,0 0-107 0,-7 9-80 15,4 4-38-15,-3 6-4 0,0 6 13 0,-3 4-13 0,-2 5-73 16,1 4 41-16,-1 3-31 0,-2 4-33 0,1 0-15 16,-2 2 3-16,1 1-23 0,-2 1-5 15,2-3-32-15,-1 0-15 0,-1-3-2 0,0-3-23 0,0-4-2 16,2-4-9-16,0-3 3 0,1-7 5 0,3-5 39 16,1-4 93-16,2-4 210 0,6-9-175 0,-10 4-33 15,5-13-40-15,3-5-43 0,-1-6-28 0,3-5-18 16,3-6-11-16,1-5-39 0,3-4 44 0,2-3-14 15,4-5-24-15,1-1-8 0,5-2-47 0,2-2 34 16,3-3-35-16,3-2 32 0,3 0-45 0,3-1 45 16,3-2-22-16,3 0-7 0,2 4 2 0,2 3-5 0,1 7 1 15,-1 5-6-15,2 6 0 0,-2 7-3 16,-1 6-4-16,-1 4 2 0,-3 6-3 0,-3 6 1 16,-2 4 1-16,-4 4 1 0,-3 5-1 0,-3 4 0 0,-7 4-4 15,-2 5 2-15,-5 4 3 0,-5 4-2 0,-6 2 2 16,-6 0 4-16,-7 2 4 0,-7 1 12 0,-7-2-9 15,-10-2 0-15,-4-3-21 0,-7-5 232 0,-2-5-212 16,-3-4-53-16,-2-4 47 0,1-6-33 0,-1-4 43 16,2-4 170-16,3-1-166 0,7-4-38 0,5-2-46 0,7 0-124 15,6-1-152-15,6-1-168 0,8 2-122 16,6-1-161-16,6 1-169 0,6 1-155 0,6 4-489 16,4 1-579-16</inkml:trace>
  <inkml:trace contextRef="#ctx0" brushRef="#br0" timeOffset="86774.34">18515 12460 1046 0,'5'9'718'0,"-5"-9"-102"0,-3 24-132 0,-5-10-84 0,-3 0-40 0,-8 0-65 0,-3 2-59 0,-5-3-35 15,-3 0-20-15,-3-3-11 0,-2 1-11 0,-2-2 0 16,1-1-31-16,0-3-2 0,1-2-20 0,1 0-2 16,3-5-20-16,5-1-3 0,1-3-10 0,5-2 12 15,3-3-13-15,4-3-14 0,6-1-4 0,2-2-17 16,4-1-10-16,5-3-8 0,3 1 2 0,4 0-12 16,4-1 0-16,3-1-5 0,3 2-2 0,2 2-5 15,1 3 2-15,1 4-2 0,-1 1-1 0,0 6 1 16,0 1-3-16,-3 4 6 0,-1 4 6 0,0 4 14 0,-3 5 12 15,-1 3 6-15,-2 4-3 0,-2 4 13 0,-5 2 21 16,-1 4 9-16,-4 2 9 0,-3 2-6 16,-2 1 15-16,-4 0 15 0,-2 1 11 0,-3-1-39 0,-1 0 47 15,-3-2-34-15,-1 0 52 0,-2-2 2 0,0 0 29 16,-1-2 54-16,0-4-38 0,2-2 37 0,2-4-47 16,4-5 47-16,2-2 10 0,2-3 146 0,3-3 36 15,5-7 85-15,0 0-127 0,0 0-72 0,28-13-65 16,-4-2-46-16,7-5-35 0,6-4-37 0,6-4-25 15,5-2-23-15,6-6-19 0,3-5 31 0,8-3-123 16,3-1-40-16,3 0-52 0,3 2-43 0,-1 4-102 0,-2 3-146 16,-4 5-155-16,-4 2-172 0,-5 5-190 15,-7 6-270-15,-8 2-89 0,-4 4-1138 0,-7 4-1112 16</inkml:trace>
  <inkml:trace contextRef="#ctx0" brushRef="#br0" timeOffset="87686.87">14443 14964 1044 0,'-12'-3'844'0,"-1"0"-136"0,2 0-154 0,11 3-54 0,-14-5-104 0,14 5-76 0,0 0-69 0,-9-4-55 16,9 4-35-16,0 0-25 0,0 0-6 0,0 0-15 15,16-5-3-15,-7 3-1 0,7-1-26 0,4 0 0 16,5-3-28-16,6 1 3 0,7-1-25 0,4-1-17 16,4 3-92-16,6-3-75 0,1 0-95 0,3 0-71 0,1 2-52 15,-3-1-28-15,0 2-36 0,-5 1-56 16,-2 2-73-16,-7 0-630 0,-5 3-332 0</inkml:trace>
  <inkml:trace contextRef="#ctx0" brushRef="#br0" timeOffset="87873.37">14556 15337 910 0,'-21'6'1227'0,"3"-1"-207"0,6-1-111 0,12-4-209 16,0 0-211-16,0 0-180 0,17-8-148 0,3 1-97 15,6-2-56-15,4-1-36 0,6-1-32 0,6-2-28 0,3-4-14 16,5 2-23-16,-1-3-26 0,3 1-53 16,-6 1-75-16,6 0-92 0,-4 2-129 0,-4 2-196 15,-1-1-17-15,-5 1-340 0,-2 1-190 0</inkml:trace>
  <inkml:trace contextRef="#ctx0" brushRef="#br0" timeOffset="88248.53">15112 14518 553 0,'-19'-31'805'0,"2"7"-11"0,1 2-131 0,3 6-76 15,2 2-49-15,4 1-93 0,2 6-92 0,5 7-69 16,0 0-57-16,0 0-13 0,0 0 5 0,14 9-4 16,1 4-51-16,3 2 16 0,5 4-61 0,7 5 1 15,3 3 30-15,4 6-45 0,4 2 28 0,-1 7 121 16,1 4-181-16,-3 2-10 0,-1 4-8 0,-4 1-10 16,-2-1-7-16,-6 4 9 0,-5-2-4 0,-5-2-36 15,-7 2 48-15,-8-1-36 0,-3 1 35 0,-9-3-8 16,-7-2-7-16,-6-2-14 0,-6-1-4 0,0-3-6 15,-6-3-10-15,-2-3-6 0,-3-1-20 0,-1-5-61 0,-1-2-62 16,5-2-37-16,0-4-58 0,6-2-56 0,1-5-96 16,7-1-150-16,4-2-146 0,2-1-175 0,6-4-890 15,3-2-640-15</inkml:trace>
  <inkml:trace contextRef="#ctx0" brushRef="#br0" timeOffset="89764.38">16490 14340 775 0,'11'-17'745'0,"-4"3"-79"0,0 3-106 0,-1 1-119 0,-1 2-35 0,-5 8-91 0,8-10-67 16,-8 10-68-16,6-6-48 0,-6 6-40 0,0 0-18 15,0 0-18-15,0 0-3 0,0 0-11 0,0 0 1 16,0 0-10-16,0 0 10 0,0 0-4 0,0 0 7 16,-3-11-9-16,3 11 0 0,0 0-11 0,0 0-2 15,0 0-6-15,0 0 4 0,0 0-15 0,0 0 7 16,0 0-7-16,0 0 5 0,0 0-5 0,0 0 0 15,0 0 4-15,0 0-8 0,0 0-2 0,0 0 10 16,0 0-15-16,0 0 17 0,0 0-6 0,0 0 6 0,0 0-1 16,0 0 1-16,0 0 0 0,0 0-7 15,8-5 0-15,-8 5 1 0,0 0-13 0,11-3 7 16,-11 3-3-16,0 0 5 0,0 0-7 0,0 0 7 0,0 0-7 16,0 0 9-16,0 0-9 0,0 0 6 0,0 0-7 15,0 0 15-15,0 0-9 0,0 0 9 0,0 0-7 16,0 0 28-16,0 0-8 0,0 0-18 0,0 0 65 15,0 0 8-15,0 0-13 0,0 0-12 0,3-12-11 16,-3 12 5-16,0 0 0 0,6-7 15 0,-6 7 1 16,0 0-9-16,0 0-12 0,0 0 0 0,0 0-9 15,5-7-10-15,-5 7-11 0,0 0-1 0,0 0-4 16,0 0-3-16,0 0-1 0,0 0-7 0,0 0 5 0,0 0 5 16,0 0-5-16,0 0 0 0,0 0 0 15,0 0 2-15,0 0 3 0,0 0-1 0,0 0-5 0,0 0-28 16,0 0 36-16,0 0-9 0,0 0 5 0,0 0-4 15,0 0-4-15,0 0 2 0,0 0 3 0,0 0-5 16,0 0-1-16,0 0 2 0,0 0 4 0,0 0 1 16,0 0-1-16,0 0 5 0,0 0 1 0,0 0 13 15,0 0 8-15,0 0 16 0,0 0 15 0,0 0 16 16,0 0 12-16,0 0 7 0,0 0-6 0,0 0-3 16,0 0-12-16,0 0-4 0,0 0-11 0,0 0 4 15,0 0-2-15,0 0-1 0,0 0-11 0,0 0-14 0,0 0-5 16,0 0-7-16,0 0-1 0,0 0-5 0,0 0-9 15,0 0 3-15,0 0-4 0,0 0 0 16,0 0-5-16,0 0 140 0,0 0-171 0,0 0 7 0,0 0 6 16,0 0-7-16,0 0 13 0,0 0 11 0,0 0 1 15,0 0-4-15,0 0-2 0,0 0 5 0,0 0-1 16,0 0-3-16,0 0 2 0,0 0 1 0,0 0 4 16,0 0-5-16,0 0-1 0,0 0 3 0,0 0-3 15,0 0 3-15,0 0-6 0,0 0-2 0,0 0 6 16,0 0 4-16,0 0-5 0,0 0-2 0,0 0 0 15,0 0 1-15,0 0-1 0,0 0 2 0,0 0-3 0,0 0 3 16,0 0 10-16,0 0-2 0,0 0 3 0,0 0 5 16,0 0 1-16,0 0 12 0,0 0-3 0,0 0 11 15,0 0 14-15,0 0-1 0,0 0 10 0,0 0 6 16,0 0 2-16,2-11 8 0,-2 11 4 0,0 0-1 16,0 0-2-16,0 0-9 0,0 0-11 0,0 0-5 15,0 0-18-15,0 0-2 0,0 0 0 0,0 0-4 16,0 0-3-16,0 0 1 0,0 0-5 0,0 0 4 15,0 0-2-15,0 0-3 0,0 0 31 0,0 0-43 16,0 0-3-16,0 0-7 0,0 0 6 0,0 0-5 16,0 0 7-16,0 0 2 0,0 0-14 0,0 0 1 15,0 0 1-15,0 0 1 0,0 0-4 0,0 0-2 0,0 0 4 16,0 0-1-16,0 0 3 0,0 0-1 0,0 0 4 16,0 0-3-16,0 0 4 0,0 0-3 0,0 0 2 15,0 0-1-15,0 0 1 0,0 0 0 0,0 0 42 16,0 0-49-16,0 0 1 0,0 0 7 0,0 0-8 15,0 0 8-15,0 0 2 0,0 0-3 0,0 0 2 16,0 0 2-16,0 0 2 0,0 0-29 0,0 0-85 16,0 0-86-16,0 0-135 0,0 0-109 0,0 0-98 0,0 0-138 15,0 0-102-15,-14 8-20 0,5-2-1002 16,0 1-658-16</inkml:trace>
  <inkml:trace contextRef="#ctx0" brushRef="#br0" timeOffset="92032.24">17346 13270 77 0,'-11'7'458'0,"11"-7"129"0,0 0-34 0,0 0-63 0,0 0-61 0,9-5-46 0,-9 5-22 15,21-6 7-15,-6 2-37 0,4 0-22 16,2-1-16-16,2 0-46 0,4-1-15 0,1 0-36 15,4 0-10-15,-1 0-41 0,1 1-15 0,1-2-19 0,-3 2-13 16,0-1-8-16,-1 1-16 0,-4 0-18 0,4 1 5 16,-5 0-6-16,-4 0-11 0,-1 1 9 0,-5 0-9 15,-1 1-3-15,-13 2-11 0,15-3 0 0,-15 3-1 16,0 0-2-16,13-3-4 0,-13 3 4 0,0 0-3 16,0 0-9-16,0 0 3 0,0 0-5 0,0 0-2 15,0 0-7-15,0 0 6 0,0 0-3 0,-14-1-4 16,14 1-5-16,-16 1 7 0,16-1-4 0,-19 1-2 0,19-1 3 15,-20 2-3-15,20-2 5 0,-23 1-9 0,11 1 10 16,0 0-12-16,1 0 3 0,-1 1 1 16,1-1-9-16,11-2 6 0,-16 4 10 0,16-4 17 0,0 0 74 15,0 0 64-15,0 0 14 0,23-5 26 0,7-2 32 16,14-3-14-16,10-2-23 0,14-3-13 0,10-1-26 16,9-2-11-16,5-1-14 0,4-2-20 0,2-1-49 15,4-3 36-15,2 0 154 0,2-4-199 0,3-1-4 16,-1-3-5-16,-1-2-6 0,-2-2-3 0,-3 1-2 15,-2-1-13-15,-3 0 11 0,-5 2-19 0,-4 1 16 16,-6 2-25-16,-3 2 3 0,-7 3-10 0,-4 0-6 16,-10 4-51-16,-6 1-61 0,-8 4-40 0,-9 4-85 0,-8 1-91 15,-7 2-123-15,-8 3-133 0,-12 8-47 16,-5-9-63-16,-9 8-33 0,-7 2 103 0,-6 1-400 0,0 1-481 16,-2 2-532-16</inkml:trace>
  <inkml:trace contextRef="#ctx0" brushRef="#br0" timeOffset="92859.98">20463 11902 644 0,'7'-29'748'0,"-2"5"-6"0,-2 4-110 0,-3 5-130 0,-3 1-52 0,-3 7-102 0,6 7-68 16,-24 3-58-16,5 6-28 0,-3 5-34 0,-3 8-15 15,-1 1-17-15,0 5-10 0,0 3-23 0,2 4-4 16,4 1-25-16,5 0-4 0,7 1-2 0,7 0 0 16,6-3 6-16,7-1 32 0,5-3 31 0,7-6 15 15,6-3 13-15,6-5 15 0,3-5 32 0,6-7 35 16,0-6 30-16,3-8 16 0,0-4 50 0,3-9-73 16,-6-1 21-16,-2-3-35 0,-6-6-49 0,-3 0-27 15,-5-3-32-15,-7 0-20 0,-7-2-17 0,-4 2-25 0,-11 1-2 16,-10 4-37-16,-6 2 1 0,-12 6-29 15,-9 4-1-15,-11 5-8 0,-8 4-5 0,-6 9-60 16,-8 5-143-16,-4 6-155 0,-4 8-184 0,-5 6-189 0,-1 6-162 16,-2 7-137-16,2 3-1280 0,-3 8-977 0</inkml:trace>
  <inkml:trace contextRef="#ctx0" brushRef="#br0" timeOffset="94455.14">17307 14411 1049 0,'28'-33'1171'0,"-5"7"1"0,-5 7-258 0,-3 4-71 0,-4 1-323 0,-2 7-112 0,-9 7-130 0,14 1-5 0,-7 8-98 16,-1 5 5-16,-5 4-67 0,-2 3 9 0,-3 3-62 15,-3 1-8-15,-2 3-7 0,-5 4-7 0,-2-4 41 16,-4 2-64-16,-4 0 41 0,-4 2-55 0,-2-2 46 16,-3 1-52-16,-3-2 48 0,-1-1-49 0,-2-2 50 15,0-1-59-15,-1-3 42 0,3-2 162 0,3-5-191 16,2-4 0-16,3-1 7 0,4-5-4 0,4-2 5 15,4-4 8-15,2-5-11 0,4-5-1 0,4-5-16 16,1-3-57-16,5-7 42 0,3-3-44 0,7-5 51 0,3-2-47 16,4-2 7-16,2-3-1 0,5 2-6 15,2 0-14-15,3 5 38 0,1 3-45 0,1 5 45 0,-1 6-30 16,-2 3 46-16,1 7 143 0,-1 2-160 0,-2 6-28 16,1 9 43-16,-2 7-21 0,-2 8 51 0,-1 10-13 15,-3 9 53-15,-4 9-27 0,-5 7 50 0,0 7 133 16,-6 3-178-16,-4 4 6 0,-3-3 11 0,-3 1-12 15,-4-2 95-15,-2-1 11 0,-4-1 102 0,-2-2 204 16,1-4-179-16,-3-4 15 0,2-6-11 0,1-5-18 16,0-8-11-16,6-5-17 0,3-8 3 0,0-5 11 15,5-5 58-15,4-13-33 0,6 10-47 0,8-17-35 0,9-7-35 16,5-6-34-16,7-7-61 0,6-4 10 0,5-4-89 16,6-3-15-16,6-7-104 0,5-4-2 15,4-3-54-15,6-3-59 0,2-1 122 0,4 0-234 0,0 2-82 16,1 3-119-16,-3 3-161 0,-3 9-202 0,-7 5-121 15,-6 7-200-15,-7 7-722 0,-7 6-743 0</inkml:trace>
  <inkml:trace contextRef="#ctx0" brushRef="#br0" timeOffset="96157.53">14238 7185 1511 0,'35'-26'892'0,"22"1"-187"0,20 0-77 0,24 1-125 0,20 2-105 0,19 1-81 16,14 4-65-16,17 2-44 0,13 0-45 0,8 2-34 16,11-1-26-16,10 2-14 0,4-3-31 0,1 3 7 15,6-1-31-15,4 1-61 0,-3 0-98 0,-3 3-92 16,0 3 20-16,0 0-346 0,-11 3-6 0,-6 3-1233 16,-4 0-649-16</inkml:trace>
  <inkml:trace contextRef="#ctx0" brushRef="#br0" timeOffset="104188.39">6694 6539 236 0,'7'-12'345'0,"-2"2"30"0,-1 0-78 0,0 0-11 0,-4 10-50 0,7-13-31 15,-7 13-33-15,4-10-27 0,-4 10-33 0,0 0-17 16,5-8-17-16,-5 8-6 0,0 0-27 0,0 0 5 16,0 0-24-16,0 0 11 0,0 0-25 0,0 0 6 15,0 0-14-15,0 0 10 0,0 0-8 0,0 0 10 16,0 0-16-16,0 0 13 0,4-10-10 0,-4 10 7 16,0 0 6-16,17-3-4 0,0 0 22 0,4-1 7 15,9-3 2-15,9-1 10 0,8-2 0 0,9-1 4 16,10-1 0-16,11-2-6 0,7 1-22 0,10-2 12 0,10-1 6 15,11-1-5-15,12 2-10 0,10-1-24 16,10 1 40-16,10-1-33 0,18 0 40 0,11 2-34 0,9 0 39 16,14 1-41-16,12 3 30 0,11 1-36 0,9 2 1 15,16 2-8-15,7 4 7 0,12 2-3 0,11 4 24 16,3 5-37-16,7 2 15 0,2 5 20 0,2 7-32 16,2 3 28-16,3 5-77 0,-3 3-46 0,7 4-92 15,-4 3-41-15,-1 1-42 0,0 4-32 0,-9-1-57 16,-3 1-688-16,-5 0-182 0</inkml:trace>
  <inkml:trace contextRef="#ctx0" brushRef="#br0" timeOffset="108738.3">14089 16325 1550 0,'67'-5'1438'0,"6"0"-143"0,6-1-237 0,6-1-190 0,7 3-180 15,7-1-87-15,6 3-46 0,6 2-71 0,5 1-74 16,7 1-36-16,8 3-30 0,7 1-16 0,7 2-20 0,2 1-25 16,2 3-17-16,5 1-28 0,2 2-15 0,1 1-51 15,-1 1-100-15,-4 3 201 0,-3-1-203 0,-2 2-15 16,-5-1-12-16,-8 0-10 0,-6 0-16 0,-9-2-68 16,-9 0 42-16,-12-4-31 0,-8-2 7 0,-12-1-10 15,-11-4 11-15,-11 0 8 0,-9-2 3 0,-12-1-9 16,-6-2-42-16,-7 0-27 0,-8-2-44 0,-14 0-78 15,11-6-108-15,-11 6-140 0,-10-12-161 0,-3 3-155 0,-4-2-145 16,-6 0-146-16,-3-3 87 0,-2 3-1399 0,-7-1-1060 16</inkml:trace>
  <inkml:trace contextRef="#ctx0" brushRef="#br0" timeOffset="109118.14">14391 16624 1011 0,'0'0'1652'0,"0"0"-191"16,0 0-249-16,18-2-272 0,5-2-207 0,11 3-148 15,8 2-93-15,8 0-140 0,8 2-61 0,11 0-58 0,7 2-44 16,8 0-39-16,8 0 12 0,9-1 22 0,6 1 18 16,10 2 37-16,5 0 15 0,4 0 7 0,4 2-4 15,0 0-54-15,0 3 21 0,1 0-80 0,-2 0 9 16,-2 2-73-16,-3 0-18 0,-7 2-12 0,-5-3-5 16,-5 3-21-16,-6-1 18 0,-5-1-68 0,-5 0 26 15,-7-2-32-15,-8 1-33 0,-4-3-31 0,-11 2-57 0,-8-2-81 16,-7-1-102-16,-10-2-114 0,-8-1-124 0,-5-1-116 15,-9-2-53-15,-14-3-49 0,7 7-23 0,-7-7-12 16,-20 6 123-16,2-6-319 0,-3 0-730 0,-4-2-637 16</inkml:trace>
  <inkml:trace contextRef="#ctx0" brushRef="#br0" timeOffset="111220.73">8672 13409 775 0,'0'0'1115'0,"0"0"-163"0,0 0-148 0,7-13-126 0,2 8-129 0,5 0-126 0,3-1-70 15,5 0-97-15,2 0-32 0,3-2-56 16,3-1-14-16,1 1-68 0,3-1 80 0,0 1 4 0,-1-2 31 16,2 2 6-16,-1 0 27 0,-1-1 11 0,-2 3-30 15,-3 0-23-15,-3 0-34 0,-4 2-25 0,-3 0-23 16,-2 1-2-16,-5 0 9 0,-11 3 10 0,16-4 15 16,-16 4 1-16,0 0-9 0,13-2-14 0,-13 2-14 15,0 0-29-15,0 0-16 0,0 0-21 0,0 0-20 16,0 0-52-16,0 0-72 0,0 0-77 0,0 0-109 15,0 0-130-15,0 0-143 0,0 0-131 0,0 0-74 16,0 0-103-16,-6 9-14 0,6-9-1125 0,-7 8-751 0</inkml:trace>
  <inkml:trace contextRef="#ctx0" brushRef="#br0" timeOffset="113048.72">12132 17267 1406 0,'10'-9'1028'0,"-10"9"-168"0,8 7-141 0,-8 8-102 0,-4 6-181 0,0 6-34 0,-4 4-105 0,-1 3 15 16,-3 3-69-16,-1 3-25 0,-1 1-30 0,-4 4-15 15,0-1 43-15,-1 4-73 0,0-1 23 0,-1 0 154 0,2-1-229 16,0-3 141-16,1-4-200 0,1-4 148 15,4-4-191-15,1-5 158 0,0-4-175 0,4-6 149 0,3-3-160 16,0-2 176-16,4-11-167 0,-5 11 166 0,5-11-179 16,0 0 154-16,11-19-204 0,-3 0 143 0,3-6-168 15,3-5 155-15,0-4-161 0,4-5-17 0,-3-1 69 16,6-4-30-16,-3-4 10 0,2 2-5 0,1 0 20 0,1 3 10 16,0 3 46-16,2 2-34 0,0 6 70 0,-1 3-56 15,-2 2 58-15,0 6-32 0,-1 4 50 0,-3 5-53 16,-1 5 42-16,2 7-30 0,-4 6 110 0,2 5 3 15,-2 8 108-15,-1 7-28 0,0 3 11 0,-2 7-12 16,-2 3-24-16,0 3 27 0,-2 2-76 0,-3 1 30 16,-2-2 123-16,1 3-195 0,-3-3 130 0,2-2-192 0,-2 0 149 15,2-2-180-15,0-2 150 0,3-4-211 0,-2-1 29 16,1-1-291-16,0-5 33 0,1-2-328 0,0-2-137 16,1-2-121-16,-2-5-23 0,0 0-138 0,-4-15-1028 15,4 15-787-15</inkml:trace>
  <inkml:trace contextRef="#ctx0" brushRef="#br0" timeOffset="113472.55">11947 17941 548 0,'-31'-15'1159'0,"2"3"-88"0,6 1-203 16,4 2-48-16,5 2-140 0,2 1-12 0,3 1 42 16,9 5-265-16,-5-10-141 0,5 10-2 0,12-16-100 15,4 8 1-15,8-1-158 0,7-1-28 0,6 0-116 16,8 1-14-16,4 0 35 0,3 0-237 0,4 1-33 15,1 0-42-15,3 0-52 0,-2 1-45 0,0 1-40 16,-1-1-1-16,-1 1 1 0,-2-1 29 0,-5 0 56 0,-1-2 139 16,-4 0 105-16,-3 0 123 0,-5-1 129 15,-5-1 122-15,-6 3 116 0,-7-2 133 0,-2 2 4 0,-8 0 100 16,-8 8-95-16,9-14-44 0,-9 14-6 0,-7-14-28 16,-1 8-10-16,-6 2 4 0,-4 1-8 0,-4 3 11 15,-1 1 17-15,1 3-11 0,-5 1-19 0,0 3-25 16,4 1-35-16,3 0-38 0,2 4-41 0,4 1-35 0,2 1 15 15,7 2-79-15,1 1 21 0,6 2-55 16,4-2 32-16,7-1-58 0,3 2 42 0,5-1-60 0,3-2 37 16,7 2-56-16,-3 0 42 0,1-1 141 0,2 2-193 15,-2-2 148-15,-4 3-188 0,0-2 167 0,-7-1-184 16,0 0 165-16,-5 1-178 0,-7 0 167 0,-4 0-167 16,-7 1 168-16,-9-3-167 0,-6 2 173 0,-4-3-174 15,-7 0 171-15,-3-3-172 0,-5-2-23 0,-3-3 52 0,-2-4 85 16,2-5-298-16,-2-2-8 0,2-3-339 0,0-4-13 15,6-3-394-15,2-1-161 0,4-4 16 0,4-1-1184 16,4-2-1010-16</inkml:trace>
  <inkml:trace contextRef="#ctx0" brushRef="#br0" timeOffset="114405.55">13899 17785 590 0,'14'-26'995'0,"-3"5"-104"0,-1 5-139 0,0 3-114 0,-3 5-90 0,4 2-151 0,-11 6-7 0,22 3-75 16,-11 4 37-16,1 4-56 0,1 4 35 0,1 3-66 16,-5 3 22-16,4 3 95 0,-1 2-182 0,-1 1 92 0,2-1-155 15,-2 0-53-15,0-2 139 0,-1-2-195 0,1-1 148 16,-2-3-183-16,1-4 152 0,-2-1-182 0,0-4 167 16,-1 1-171-16,3-4 154 0,-2-1-167 0,-8-5 159 15,19 3-172-15,-10-5 162 0,2-3-170 0,1-3 169 16,-2-2-175-16,1-1 169 0,1-3-166 0,-3-1 172 15,0-1-170-15,0 2 170 0,-2 0-165 0,-1 3 7 0,-1 1 88 16,-5 10 208-16,6-13-205 0,-6 13-63 0,8-9 49 16,-8 9-66-16,0 0 66 0,0 0 139 0,11 4-181 15,-7 4 161-15,0 2-178 0,2 2 157 0,0 0-170 16,0 3 153-16,-1-5-160 0,-3 3 168 0,3-4-173 16,1-2 164-16,-6-7-162 0,11 12 165 0,-11-12-152 15,10 6 163-15,-10-6-161 0,16-2 157 0,-6-1-165 0,3-4 164 16,1-1-161-16,0-5 159 0,1-1-164 15,-1-4 180-15,2-1-152 0,-3-1 173 0,3-2-174 0,-3-1-40 16,-2-1 63-16,3 1-43 0,-5 1 57 0,3 2-57 16,-3-1 17-16,-3 4-147 0,3 3-57 0,-5 2-144 15,3 2-121-15,-7 10-61 0,5-15 57 0,-5 15-248 16,0 0 15-16,0 0 50 0,0 0 81 0,-4 9 51 16,1 3 55-16,-2 0 91 0,1 1 53 0,2 5 9 0,0 0-1 15,2 1-20-15,2-2 45 0,2 0 88 16,4-1 35-16,0-2 107 0,3-1 175 0,3-2 110 0,-1-3 51 15,4-2-15-15,0-4 20 0,4-2-33 0,-1-3-26 16,4-2-30-16,2-1-26 0,2-3 5 0,1-1 6 16,1-4 23-16,1 0 19 0,-4-2 13 0,2 0 25 15,-4 0 38-15,-4 0 39 0,-2 1 20 0,-4 1 23 0,-2 2-11 16,-5 1 46-16,-1 1-58 0,-3 1 7 16,-4 9-83-16,-5-16 36 0,-3 10-42 0,-3 2 20 0,-4 1 20 15,-4 1 18-15,-3 4 59 0,-2 3-17 0,0 4 46 16,0 0-57-16,2 2 30 0,-1 2-74 15,2 3 15-15,-1-1-62 0,4 0 21 0,5 2-67 0,3-2 36 16,3 2-82-16,3-5 47 0,2 1-83 0,5 0 43 16,3 0-89-16,6-2 55 0,2 1-85 0,6-3 38 15,3-1-194-15,2-1-105 0,2 0-38 0,0-1-351 16,4-4 1-16,-1 0-382 0,-1 0-145 0,0-2-82 16,-2 1-1111-16,-1-2-1013 0</inkml:trace>
  <inkml:trace contextRef="#ctx0" brushRef="#br0" timeOffset="115740.03">16012 17629 904 0,'-7'-16'1004'0,"-3"3"-158"0,-1 3-152 0,-2 1-89 0,-4 4-123 0,0 2-63 0,-2 4-45 0,-1 0-31 0,-4 4-3 0,5 0-18 0,-2 0-13 15,3 3-26-15,-1 0-29 0,2 1-34 0,2 2-18 16,1 0 19-16,3 0-92 0,3 0 14 0,3 0-70 16,2-1 55-16,3-10-90 0,1 17 17 0,4-9-36 15,7-2 42-15,3-2-76 0,3 0 30 0,2-3-70 16,4-2 32-16,-2-1-51 0,1 0 46 0,0-1-34 0,-2-1 5 16,-1-1 16-16,-1 0 5 0,-3 0 3 0,-1 2 19 15,-5 0 7-15,-10 3 7 0,16-4 23 0,-16 4 10 16,0 0 11-16,0 0 32 0,13 0 11 0,-13 0 22 15,-2 16 89-15,-2-2 101 0,-1 6-40 0,1 2 34 0,-2 6-66 16,2 2 18-16,0 2-80 0,1 2 22 16,2 0-77-16,0 5 19 0,1-4-66 0,0 2 2 15,0 0-29-15,0 1 37 0,0-2-61 0,0 0 54 0,-1-3-70 16,0 0 46-16,-1-4-43 0,0 0 41 0,2-5-61 16,-5-1 51-16,-2-4-64 0,2-3 21 0,-2-2 140 15,-1-2-187-15,0-3 167 0,1-4-175 0,-3-1 174 16,10-4-171-16,-24-4-26 0,13-4 56 0,-3-3-26 15,0-5 50-15,0-3-36 0,0-6 48 0,2 1-40 16,0-3 54-16,4-1-38 0,2 2 49 0,1 1 148 0,5 0-182 16,2 2-41-16,3 0 44 0,4 0 136 0,2 0-247 15,6 1 89-15,3 1-219 0,1 0 90 0,6 0-207 16,0 2-58-16,2-2 70 0,2 2-19 0,1-2 72 16,0 3-17-16,0-2 73 0,-1 2-28 0,-1 2 75 15,-2-2 2-15,-1 2 94 0,-3 1-22 0,-2 0 71 16,-3 2-29-16,-2 2 82 0,-4 1 18 0,-3 3 41 15,-2 0 14-15,-8 7-4 0,9-7-23 0,-9 7-17 16,0 0 5-16,0 0 20 0,-11 2 80 0,-1 5-22 16,-1 3 47-16,-2 3-54 0,0 2 40 0,0 1-69 0,2 3 40 15,-1 0-72-15,3 1 47 0,1 0-71 0,3-2 44 16,3-1-55-16,1 0 49 0,3-4-53 0,2-1 52 16,1-2-61-16,4-1 50 0,2-2-52 0,2-3 50 15,2-2-66-15,2-2 47 0,1-2-96 0,-2-2 53 16,2-2-59-16,-2-1 55 0,-1-3-44 0,-3 1 59 15,-1-2-52-15,-2 1 58 0,-2-2-56 0,-3 0 54 16,-2 12-40-16,-2-23 45 0,-3 12-40 0,-2 1 52 0,-2 0-54 16,0 0 67-16,-3 2-62 0,0 1 58 0,-1 1-45 15,2 0 52-15,0 0-44 0,1 3 56 0,10 3-59 16,-11-7 57-16,11 7-60 0,0 0 56 0,-9-4-52 16,9 4 56-16,0 0-79 0,0 0 4 0,9-4-106 15,-9 4 9-15,23 0-81 0,-7 0 17 0,1 0-87 16,2 0 59-16,1 1 65 0,2-1-176 0,1-1-5 15,1 0-2-15,2-1 20 0,0-3 45 0,2-2 52 16,0-3 49-16,1-3 33 0,-1-1 53 0,1-4 43 16,-1-2 41-16,-3-1 19 0,0-4 48 0,-1-3 22 0,-1-1 59 15,-3-3-29-15,0-2 40 0,-3-2-31 0,-1-3 51 16,-1-2-28-16,-2-2 72 0,-3 2-25 0,0 0 36 16,-3 5 51-16,-2 5 47 0,-3 3 44 0,0 6 23 15,-2 4-70-15,1 4-74 0,-2 3-61 0,1 11-36 16,-8-7-27-16,-1 12 23 0,-3 7 46 0,0 6 33 15,-3 4 21-15,2 6 4 0,-1 5-6 0,2 2-13 16,2 4-23-16,0 0-29 0,1 2-37 0,2 3-8 16,1 1 159-16,3 1-242 0,-1 1-12 0,3-1-2 0,2 1-5 15,2-2-12-15,1-1-10 0,2-2 3 16,3-2 6-16,0-5-19 0,5-3-13 0,-1-3-50 0,3-5-4 16,-1-3-125-16,2-5 1 0,0-2-119 0,1-4-24 15,-1-2-106-15,1-2-2 0,-1-5-67 0,-2-1 65 16,0-5 158-16,-2-5-152 0,0-3 198 0,-4-5-123 15,-3-3 225-15,-2-4-100 0,-3-2 13 0,-4-2 132 16,-3 1 26-16,-4-1 88 0,-6 2 25 0,-2-1 48 16,-2 3 31-16,-3 2 38 0,-1 2 49 0,-2 2 52 15,2 2 24-15,-2 2 34 0,3 3 6 0,2 2-1 0,4 1-6 16,2 2-2-16,4 3 21 0,11 4 0 0,-14-8 8 16,14 8-52-16,0 0-6 0,0 0-95 0,5-12-25 15,8 8-84-15,7 1-83 0,6-1 35 0,4 1-345 16,2 0-176-16,5 0-159 0,0-1 6 0,1 1-438 15,2 1-236-15,-2 1-128 0,1 1-953 0,0 0-1059 16</inkml:trace>
  <inkml:trace contextRef="#ctx0" brushRef="#br0" timeOffset="116299.89">18074 17569 817 0,'3'-20'913'0,"-5"1"-78"0,-3 2-204 0,-4 5-12 0,-2 2-164 0,-3 3-33 0,-4 2-91 0,-3 1 28 16,-1 3-42-16,-2 4-5 0,-1 0-4 0,1 2-20 0,2 1-40 15,-1 2-40-15,2 3-33 0,2 2-34 0,3 1-8 16,4 1-21-16,2 1-39 0,4 0-6 0,5-1-21 15,3 0-26-15,5-1-41 0,5-4-49 0,3 1-52 16,4-2-48-16,4-5-19 0,0 1 15 0,2-4-59 16,0-1 17-16,-1-2-23 0,1-3 62 0,-4-1 15 15,-1-1 53-15,-2-3 17 0,-3 2 40 0,-3-3-48 16,-2 0 112-16,-3-1 11 0,-4-1 32 0,-1 0 34 16,-2 1 24-16,-3-3 31 0,-3 2-2 0,0 1 25 15,-3-1-8-15,2 1-18 0,-2 3-14 0,-2-2-19 0,0 3-16 16,2 1-14-16,-1 0-17 0,3-2-13 0,7 9-14 15,-14-9-6-15,14 9-3 0,-11-6 24 0,11 6-33 16,0 0-11-16,-9-5 2 0,9 5-10 0,0 0-1 16,0 0 6-16,0 0-11 0,0 0-7 0,0 0-9 15,0 0-17-15,0 0-20 0,0 0-30 0,0 0-19 16,0 0-19-16,0 0 15 0,0 0-61 0,0 0-11 16,0 0-98-16,0 0-87 0,-5 14-175 0,5-14-107 15,-6 13-187-15,6-13-678 0,-7 14-536 0</inkml:trace>
  <inkml:trace contextRef="#ctx0" brushRef="#br0" timeOffset="117252.84">19495 17408 34 0,'-11'-13'450'0,"-4"4"157"0,0 2-56 0,0 3-59 0,1 3-65 0,-3 4-57 16,-1 5-37-16,-3 0-37 0,2 5-13 0,-2 1-69 16,0 3-7-16,0 1-47 0,2 0-1 0,-3 2-48 15,2 2 4-15,2-1-44 0,-2-1 15 0,1-1-43 16,3-2 9-16,0-1 154 0,1-4-199 0,2-1 155 15,4-2-183-15,2-2 165 0,7-7-156 0,-12 7 37 16,12-7 59-16,0 0-54 0,-6-7 20 0,9-3-36 16,3-1 30-16,1-4-39 0,2-1 37 0,3-2-45 0,0 2 42 15,2-2-30-15,3 2 59 0,-2 2-30 16,3 2 34-16,0 1-43 0,-2 1 40 0,1 3-57 16,-2 2 28-16,1 3-44 0,-1 1 38 0,0 3-48 0,-1 3 42 15,0 3-47-15,-2 0 5 0,0 4 3 0,1 0 2 16,-2 3 4-16,1 2-4 0,-1 0 9 15,-1 0-3-15,1 0 43 0,-2 0-50 0,0-2 41 0,0-1-43 16,1-1 48-16,-1-2-47 0,0-2 64 0,3-1-32 16,0-2 59-16,3-4-53 0,1-1 43 0,3-5-53 15,1-2 46-15,2-3-50 0,2-4 3 0,1-3 3 16,1-4 0-16,1-2 5 0,0-4 2 0,1-4 8 16,-2-2 24-16,1-2-6 0,-1-3 20 0,-2-5-5 15,-1 0 7-15,-2-3 5 0,-1-1 11 0,-3 2 32 16,-1 4 53-16,-4 1 27 0,-3 4-1 0,0 2 1 0,-4 4 1 15,-1 4-5-15,-3 1-14 0,1 5-21 0,-3-1-8 16,0 8-15-16,1 12-41 0,0-19-30 16,0 19-24-16,0 0-9 0,-9-8-8 0,9 8-1 0,-15 13-3 15,5 0 25-15,0 4-35 0,-2 3 1 0,1 3 5 16,-2 6 11-16,2 3 45 0,0 0-56 0,1 3 38 16,2 0-51-16,2 0 42 0,1 1-43 0,2-2-10 15,3-2 4-15,0 0 0 0,2-2-6 0,2-4-23 16,2-1-46-16,2-4-52 0,2-2-47 0,-1-2-77 0,2-1-79 15,2-3-77-15,0-1-70 0,2 0-65 0,-2-1 33 16,0-3-78-16,-1 0-20 0,-3-3-13 16,-9-5 22-16,16 4-1 0,-16-4 16 0,0 0 110 0,0 0 63 15,0 0 36-15,-12-13 111 0,1 7 140 0,-5 0 152 16,-2-4 104-16,-3 0 83 0,0 0 79 0,-1-2 82 16,1 0-3-16,0-1 115 0,3 2-9 0,2 0 67 15,2 2-16-15,5 0 10 0,1 1-2 0,3 0-37 16,5 8-74-16,-3-16-53 0,7 6-51 0,3 0-25 15,5-1-114-15,3 0 12 0,4 1-99 0,4-1-26 16,3 0-177-16,4 3-61 0,4-2-167 0,0 2-103 0,3-1-3 16,-1 3-379-16,1-2-202 0,2 0-1170 15,-2 1-836-15</inkml:trace>
  <inkml:trace contextRef="#ctx0" brushRef="#br0" timeOffset="118065.42">21058 17267 399 0,'8'-8'775'0,"-8"8"-39"0,16-5-136 0,-16 5-118 0,13 9-77 0,-8 3-14 0,2 6-20 0,0 4 143 15,-2 3-198-15,0 5-49 0,-2 2 39 0,1 2-63 0,-1 0-20 16,-1 4-18-16,-1-2-11 0,0 3-23 15,-2-2-12-15,-1 1 13 0,-1-3-66 0,-1 0 27 0,1-4-77 16,-3-3 82-16,1-2-57 0,-2-4 34 0,1-4 141 16,1-5-192-16,0-1 167 0,5-12-155 0,-7 14 220 15,7-14-140-15,0 0 183 0,-12-4-193 0,8-7-79 16,0-8 33-16,1-4-64 0,-1-7 47 0,3-3-71 16,1-4 48-16,1-2-47 0,2-3 18 0,2-2 14 15,0-2-3-15,2-1-10 0,3 0 45 0,2 2-59 16,3 1 42-16,-1 3-59 0,2 3 45 0,-1 3-51 15,2 5-2-15,-1 4-2 0,2 3 39 0,-1 4-52 16,1 2 45-16,0 6-55 0,2 2 48 0,-1 3-53 0,-1 4 49 16,0 2-49-16,-3 3 46 0,1 3-53 0,-3 2 51 15,-1 0-48-15,-1 4 50 0,-3-1-50 0,-1 2 51 16,-2 0-53-16,-1 0 58 0,-2 0-55 0,-2-1 55 16,-2 0-56-16,0-1 57 0,-1-3-52 0,-4 2 53 15,3-2-50-15,-1-1 56 0,-2-1-52 0,7-6 58 16,-10 10-56-16,10-10 57 0,-9 5-49 0,9-5 49 15,0 0-48-15,0 0 48 0,0 0-42 0,-8 6 52 0,8-6-54 16,0 0 52-16,0 0-53 0,0 0 50 0,0 0-49 16,0 0 45-16,0 0-41 0,0 0 38 15,0 0-46-15,0 0 49 0,0 0-50 0,0 0 54 0,0 0-61 16,0 0 52-16,0 0-43 0,0 0 42 0,0 0-52 16,0 0 48-16,0 0-47 0,0 0 49 15,0 0-53-15,0 0 52 0,0 0-52 0,0 0 50 0,0 0-53 16,0 0 50-16,0 0-52 0,0 0 50 0,0 0-58 15,0 0 53-15,0 0-56 0,0 0 44 0,0 0-49 16,0 0 49-16,0 0-46 0,-7 13 60 0,-3-8-52 16,1 1 56-16,-3 1-57 0,-4-1 59 0,-2 1-53 15,-2 0 9-15,-2 0-10 0,-1-1-40 0,-1-2-40 16,1 0-140-16,2-2-80 0,3-1-120 0,3-1-74 16,2-1 13-16,13 1-388 0,-18-6-322 0,18 6-782 0,-8-14-751 15</inkml:trace>
  <inkml:trace contextRef="#ctx0" brushRef="#br0" timeOffset="118299.95">21586 17508 1227 0,'8'-5'1892'0,"0"0"-121"0,-8 5-221 0,11-8-215 0,-11 8 46 0,0 0-463 0,4-10-19 15,-4 10-374-15,0 0 83 0,0 0-301 0,-2-11 106 0,2 11-328 16,0 0 98-16,-9-6-283 0,9 6-47 0,0 0-80 16,0 0-85-16,0 0-108 0,0 0-103 0,0 0-100 15,0 0-221-15,13-3-100 0,-13 3-172 0,24 4-47 16,-9-2-156-16,3 2-854 0,0-1-826 0</inkml:trace>
  <inkml:trace contextRef="#ctx0" brushRef="#br0" timeOffset="118781.94">22263 17315 1040 0,'23'-29'1352'0,"-3"2"-109"0,-4 5-49 0,-4 2-240 0,-2 5-152 16,-4 3-215-16,-1 2-53 0,-5 10-146 0,4-15-30 16,-4 15-119-16,-8-7-3 0,8 7-91 15,-24 3 16-15,6 0-82 0,0 2 29 0,-3 2-71 0,-2 3 45 16,-1-2-64-16,-3 2 38 0,-1-1-46 0,-2 0 38 15,-1-1-58-15,1-1 28 0,0-2-64 0,2 0 47 16,2-5-61-16,2 0 56 0,3-4-57 0,1-1 50 16,5-2-64-16,0-4 40 0,4 0-63 0,2-3 63 15,4 0-62-15,3 0 56 0,2-2-76 0,3 1 43 16,3-1-61-16,4 2 36 0,2 0-54 0,4 2 43 16,-1 1-48-16,4 1 5 0,-1 3 19 0,3 2 24 0,-4 0 19 15,3 4 4-15,0 1 19 0,-1 4 3 0,-1 2 10 16,0 3 8-16,-3 4 13 0,0 2 42 0,-3 5-53 15,-2 3 54-15,1 2-38 0,-3 2 50 0,-2 1-56 16,-4 2 55-16,3 2-39 0,-2-1 60 0,-5 1-28 16,0 1 15-16,-2-2 33 0,-2 0 25 0,1 1 7 15,-2-2 7-15,-1 1 3 0,-1-2 28 0,1-3 31 16,0-3 65-16,-1-5-54 0,3-1 68 0,1-5 39 16,5-12 101-16,-8 14 72 0,8-14 38 0,0 0 114 0,0 0-283 15,15-15-79-15,-2-3 3 0,2-4 7 16,6-6 22-16,4-5 206 0,4-3-245 0,5-5 173 15,5-4-249-15,5-6 149 0,8-3-250 0,7-5 183 0,5-3-248 16,6-3-23-16,3-1 5 0,2 0-70 0,-4 6-18 16,6 3-52-16,-1 3-94 0,-2 9-51 0,-3 3 119 15,-2 4-365-15,-6 8-156 0,-7 3-88 0,-5 7-130 16,-6 4-144-16,-7 5-237 0,-11 3-58 0,-4 5-1117 16,-10 3-1176-16</inkml:trace>
  <inkml:trace contextRef="#ctx0" brushRef="#br0" timeOffset="119953.2">24853 17030 556 0,'27'-37'795'0,"-7"3"-16"0,-6 6-179 0,-6 5-103 0,-5 3-63 0,-4 4-71 0,-5 1-93 16,-5 5-23-16,-3 1-51 0,-4 4 26 0,-4 1-44 0,-3 2-9 16,0 3-10-16,2 1-9 0,0 2-21 0,2 2-17 15,3 1-22-15,0 2-18 0,5 3-14 16,-1 1 31-16,3 2-56 0,3 2 35 0,3 1-58 0,4 3 46 16,4 2-54-16,4 3 43 0,2 2 128 0,3 1-169 15,3 3 133-15,2 0-165 0,0 1 140 0,1 0-157 16,-3 1 142-16,3-2-157 0,-5 0 145 0,-2-1-149 15,-2-2-34-15,-2-1 56 0,-2-1-34 0,-8-3 57 16,3 0-40-16,-2-3 55 0,-2-1-42 0,-6-4 45 16,-1 0-30-16,-1-5 57 0,-5-2-67 0,2-4 72 15,-1-3-16-15,1-3 23 0,-1-3 17 0,2-4 4 0,1-4 0 16,2-3-9-16,6-3-9 0,1-4 41 16,6-2-57-16,4-3 37 0,4-1-59 0,7-1 50 0,5-2-38 15,3-1 23-15,5 1-60 0,3 0 41 0,1 0-41 16,5 1 58-16,-6 2-64 0,8 0 48 0,0 2-43 15,1 0 43-15,2 1-44 0,-1 1 59 0,0 1-64 16,-1 1 3-16,1 0 16 0,-3 1 5 0,1 0 0 16,-2-1-1-16,-1 2-1 0,-3 1 8 0,-5 2 16 15,-4 3 54-15,-5 1 49 0,-4 3 17 0,-6 2-13 16,-1 1-12-16,-10 7-32 0,9-10-27 0,-9 10-14 16,0 0-7-16,-15 4-3 0,1 4 25 0,-7 5-28 15,1 5 31-15,-5 2 1 0,-1 5-4 0,0 5 0 0,-1 3-4 16,4 2 32-16,-1 0-61 0,4-1 47 0,2 0-58 15,3-2 44-15,4-4-56 0,4-2 49 0,2-2-53 16,3-4 59-16,3-3-46 0,5-4 82 0,5-2-23 16,2-4 81-16,3-3-50 0,7-4 37 0,1-3-66 15,1-4 49-15,2-3-56 0,0-5 66 0,0-2-52 0,0-4 49 16,-5-3-58-16,1-1 70 0,-1-3-48 0,-7-2-15 16,-1-1-15-16,-5 0 2 0,-2 1-38 0,-5 2-15 15,-5-1-78-15,-5 3-122 0,-11 2-153 0,-4 1-120 0,-11 4 49 16,-9 4-395-16,-11 1-98 0,-7 3-104 15,-6 2-257-15,-7 4-580 0,-3 2-679 0</inkml:trace>
  <inkml:trace contextRef="#ctx0" brushRef="#br0" timeOffset="122297.68">27629 16290 32 0,'27'-59'372'0,"-6"7"134"0,-6 7-4 0,-1 8 31 0,-4 6-52 0,-3 6-91 0,-1 6-86 16,-5 4-41-16,-1 15-43 0,-7-14-29 0,7 14-6 0,-25 6 63 15,6 4-24-15,1 6 18 0,-2 6-36 0,-3 6 18 16,1 5 146-16,-2 8-202 0,1 3 120 0,-2 6-182 15,-2 6 124-15,2 1-179 0,-3 4-49 0,-1 1 52 16,-4 2-56-16,2 0 9 0,-3 2 1 0,-4 1 47 16,2-2-59-16,-1-1 46 0,-3-2 122 0,4 0-170 15,-1-4 139-15,7-3-163 0,-3-3 135 0,1-4-151 0,1-5 146 16,4-6-152-16,2-4 147 0,0-4-164 0,7-5 113 16,0-4-203-16,2-6 150 0,5-1-172 0,2-5 47 15,1 0 182-15,8-8-161 0,-12 2 25 0,12-2 0 0,-7-14 9 16,5 0 3-16,0-5 5 0,2-5 17 15,0-4 7-15,2-2 7 0,0-3 14 0,1-2 6 0,3-1 8 16,-2 0 8-16,4-1 26 0,-2 3 41 0,1 3 173 16,1 2-151-16,0 4-39 0,-1 1 60 0,1 5-51 15,3 1 37-15,-3 4-71 0,3-1 61 0,0 2-80 16,5 2 37-16,6 1-57 0,2 1 20 0,6 0-82 16,3 0 7-16,6-1-58 0,5-1 33 0,6 0-61 0,1-1 13 15,6-4-27-15,5-1 34 0,2-2 169 0,4-5-173 16,1-4 20-16,3-4 21 0,2-5 21 15,-2-5 8-15,0-6 14 0,-3-5 3 0,1-4 0 0,-5-5-30 16,-2-2-33-16,-2-2-6 0,-5 0 131 0,-5 0-174 16,-4 1 30-16,-9 1 24 0,-7 6 53 0,-6 4 66 15,-11 6 46-15,-1 5 37 0,-10 7 1 0,-5 7-12 16,-10 6-14-16,-4 4 0 0,-8 10 0 0,-6 3-34 16,-5 9 82-16,-3 6-27 0,-3 7 18 0,1 8 11 0,-2 5-3 15,0 7 144-15,0 6-203 0,4 5-31 16,-2 6 38-16,1 5-40 0,-1 4 18 0,2 6 127 15,-3 2-195-15,1 2 42 0,0 1-6 0,-3 0 10 0,0-2-36 16,1 1 30-16,0-1-15 0,1-1 21 0,0-3 158 16,2 0-191-16,4-2 2 0,-1-4 3 0,4-2 4 15,3-4 2-15,-2-3-4 0,6-7 21 0,-2-4-14 16,7-6 0-16,0-5-2 0,4-6 7 0,2-5 7 16,6-4 59-16,-1-3 217 0,4-3-86 0,5-9-42 0,0 0 0 15,0 0-79-15,0 0 36 0,14-21-73 0,-1 3 26 16,3-4-83-16,3-4 39 0,4-4-50 0,2-2 53 15,2-2-54-15,5-4 52 0,1 3-57 0,1-1 58 0,3 4-53 16,-3 3 52-16,-4 6-53 0,-1 3 50 16,-4 5-52-16,0 5 46 0,-5 2-55 0,-1 5 50 0,-2 5-50 15,-4 6 55-15,1 3-60 0,-3 6 63 0,-1 4 123 16,-2 4-152-16,-1 1 124 0,-3 2-148 0,-2 2 129 16,1-1-154-16,-2 1 140 0,-1-1-145 0,-1-3 133 15,0 0-145-15,-1-3 141 0,2-4-139 0,2-1 143 0,-1-4-144 16,2-3 155-16,0-1-141 0,4-4 140 15,2-2-138-15,4-4 120 0,4-2-169 0,0-4 136 0,4-3-163 16,3-3 33-16,3-4 23 0,-2-3 10 0,4-4 13 16,-1-4 151-16,2-4-146 0,0-3 135 0,2-4-158 15,0-4 156-15,0-1-157 0,-1-2-21 0,1 2 60 0,-3 1-27 16,-2 3 49-16,-4 3-11 0,-3 4 77 16,-5 7-26-16,-1 5 49 0,-5 5-75 0,0 4 32 15,-3 3-54-15,-6 8 52 0,0 0-49 0,0 0 50 0,-7 21-50 16,-3-4 49-16,-2 3-41 0,1 1 47 15,-2 5-63-15,-3 1 46 0,1 0-34 0,0 0 48 0,3-2 123 16,-1 1-160-16,3-2 138 0,1-3-165 0,0-2 123 16,2-4-162-16,3-3 144 0,1-3-147 0,3-9 163 15,-4 11-155-15,4-11 129 0,0 0-193 0,0 0 132 16,11-18-160-16,-4 4 26 0,2-4 175 0,-2 0-161 0,1-3 177 16,-1 1-158-16,4-1-8 0,-3-2 53 0,0 3 0 15,2 0 69-15,-2 3 0 0,-1 1 66 0,1 3-43 16,-5 2 57-16,4 3-73 0,-7 8 35 0,7-12-68 15,-7 12 50-15,0 0-60 0,0 0 56 0,0 0-57 16,5 14 52-16,-6 1-45 0,-1 4 45 0,2 5 123 16,0 3-168-16,0 2 142 0,0 2-154 0,0 2 136 0,2 1-161 15,1-2 13-15,-1-2 5 0,2-2-14 16,2-1 128-16,0-4-152 0,1-2 14 0,1-5 15 0,4-3 10 16,1-3 16-16,0-6 5 0,3-3 1 0,0-2 3 15,2-5-1-15,2-5 3 0,-1-1-7 0,1-4 9 16,2-3 2-16,-2-1-3 0,2-3 4 0,1-2 2 0,0-1 1 15,1-2-46-15,1-1 43 0,3-2-25 16,0 1 44-16,1 0-52 0,-1 1 65 0,0 4-55 0,-2 3 48 16,-2 4-49-16,-2 2 45 0,-1 4-50 0,-4 2 47 15,0 5-47-15,-2 0 42 0,-2 3-39 0,-13 2 38 16,22 5-42-16,-12 1 46 0,-3 1-42 0,-1 3 49 16,-2 2-50-16,-1 3 38 0,1-1-48 0,-2 2 31 15,-1 0 136-15,2-2-172 0,-1 1 145 0,-1-3-160 16,2-3 157-16,-3-9-159 0,3 14 168 0,-3-14-150 15,0 0 168-15,13 5-157 0,-13-5 150 0,20-10-144 0,-5 0-16 16,1-2 66-16,4-1-37 0,0-4 63 0,3 1-44 16,3-2 46-16,1 0-62 0,2-1 65 0,1 1-49 15,0 2 49-15,0 3-55 0,1-1 41 0,-2 3-46 16,-3 3 43-16,-4 2-59 0,0 2 55 0,0 1-60 0,-3 2 55 16,-1 1-54-16,-2 0 56 0,1 3-62 15,-3 1 52-15,0 1-42 0,0 0 39 0,0 0-37 16,0 3 53-16,2-1-57 0,-2 0 47 0,2 0-40 15,1-1 44-15,1 0-40 0,-1-1 41 0,4-3-44 0,2 0 3 16,2-2 2-16,3-2 55 0,3-1-65 16,4 0 49-16,4-6-61 0,5 0 66 0,4 1 107 0,4-1-159 15,1-1 138-15,5 2-151 0,0-1 138 0,3 3-135 16,0 0 165-16,1 1-141 0,0 2-31 0,-2 3 72 16,-1 3-45-16,-4 1 70 0,-4 3 143 0,-1 1-167 15,-3 3-59-15,-4 1 57 0,-2 0-49 0,-3 3 101 16,-1 1-111-16,0 2 55 0,-2 0 142 0,2 1-177 15,2 1 142-15,1 2-168 0,3-1-2 0,4 1 12 16,1 0-1-16,4-1 8 0,-1-2 12 0,2-1-1 0,1-1-6 16,0 0 9-16,1-3 0 0,-3-1-4 15,2-2 18-15,0-4-25 0,-2-1 12 0,-1-1-38 0,0-5-139 16,-1 0-128-16,-5-5-17 0,-2 0 82 0,-1-2-348 16,-2-2-82-16,-4-1 77 0,-4-3-384 0,-2 0-637 15,-5-1-576-15</inkml:trace>
  <inkml:trace contextRef="#ctx0" brushRef="#br0" timeOffset="122487.22">30059 17777 2185 0,'31'-14'1623'0,"-8"10"-236"0,0 0-293 0,0 5-244 0,8 1-131 0,5 1-211 0,9 1-197 15,5 1-169-15,4 1-159 0,2 1-117 0,3 0-93 16,4 0-105-16,5-1-200 0,2 0-161 0,1 1-21 16,4 0-523-16,2-4-764 0,0-3-747 0</inkml:trace>
  <inkml:trace contextRef="#ctx0" brushRef="#br0" timeOffset="122749.66">27047 17772 4264 0,'216'-93'1949'0,"-74"43"-170"0,-10 13-494 0,-8 7-320 0,28 3-750 16,21 2-545-16,23 2-348 0,17 4-720 0,21 2-397 15,15 3-668-15,12 1-1146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F6C43-988E-4257-9A1C-C162EF036D58}" type="datetimeFigureOut">
              <a:rPr lang="en-US"/>
              <a:t>4/12/2025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491D0-8E1B-49C7-849B-A28568D9449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4/12/2025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4/12/2025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4/12/2025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4/12/2025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4/12/2025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4/12/2025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1291818" y="2465294"/>
            <a:ext cx="3834874" cy="3711669"/>
          </a:xfrm>
        </p:spPr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5518897" y="2465294"/>
            <a:ext cx="5174504" cy="371166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4/12/2025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4/12/2025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4/12/2025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/>
          <a:lstStyle/>
          <a:p>
            <a:fld id="{2CCFE9AC-F15C-4FA0-A6F1-298829FA691D}" type="datetimeFigureOut">
              <a:rPr lang="en-US"/>
              <a:t>4/12/2025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narVert">
          <a:fgClr>
            <a:schemeClr val="bg1">
              <a:lumMod val="25000"/>
            </a:schemeClr>
          </a:fgClr>
          <a:bgClr>
            <a:schemeClr val="bg1">
              <a:lumMod val="2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4/12/2025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openxmlformats.org/officeDocument/2006/relationships/customXml" Target="../ink/ink6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33" Type="http://schemas.openxmlformats.org/officeDocument/2006/relationships/image" Target="../media/image18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7.png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customXml" Target="../ink/ink14.xml"/><Relationship Id="rId10" Type="http://schemas.openxmlformats.org/officeDocument/2006/relationships/customXml" Target="../ink/ink5.xml"/><Relationship Id="rId19" Type="http://schemas.openxmlformats.org/officeDocument/2006/relationships/image" Target="../media/image11.png"/><Relationship Id="rId31" Type="http://schemas.openxmlformats.org/officeDocument/2006/relationships/image" Target="../media/image17.png"/><Relationship Id="rId4" Type="http://schemas.openxmlformats.org/officeDocument/2006/relationships/customXml" Target="../ink/ink2.xml"/><Relationship Id="rId9" Type="http://schemas.openxmlformats.org/officeDocument/2006/relationships/image" Target="../media/image6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5.png"/><Relationship Id="rId30" Type="http://schemas.openxmlformats.org/officeDocument/2006/relationships/customXml" Target="../ink/ink15.xml"/><Relationship Id="rId8" Type="http://schemas.openxmlformats.org/officeDocument/2006/relationships/customXml" Target="../ink/ink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Projection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looser…………..</a:t>
            </a:r>
          </a:p>
        </p:txBody>
      </p:sp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73E3E62-B5FC-D477-C823-C2A9287DC4F9}"/>
              </a:ext>
            </a:extLst>
          </p:cNvPr>
          <p:cNvSpPr txBox="1"/>
          <p:nvPr/>
        </p:nvSpPr>
        <p:spPr>
          <a:xfrm>
            <a:off x="4329405" y="447870"/>
            <a:ext cx="50478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Projection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808FC3FD-B120-285D-7AB1-0619511E0AEC}"/>
                  </a:ext>
                </a:extLst>
              </p14:cNvPr>
              <p14:cNvContentPartPr/>
              <p14:nvPr/>
            </p14:nvContentPartPr>
            <p14:xfrm>
              <a:off x="547200" y="1768320"/>
              <a:ext cx="11611800" cy="473472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808FC3FD-B120-285D-7AB1-0619511E0AE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7840" y="1758960"/>
                <a:ext cx="11630520" cy="4753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1E5E3F88-9576-E41B-0309-DB57D174E1D6}"/>
              </a:ext>
            </a:extLst>
          </p:cNvPr>
          <p:cNvGrpSpPr/>
          <p:nvPr/>
        </p:nvGrpSpPr>
        <p:grpSpPr>
          <a:xfrm>
            <a:off x="1057533" y="3274440"/>
            <a:ext cx="612000" cy="367560"/>
            <a:chOff x="1057533" y="3274440"/>
            <a:chExt cx="612000" cy="36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B4A7572-9996-DB68-B94B-E20E41600216}"/>
                    </a:ext>
                  </a:extLst>
                </p14:cNvPr>
                <p14:cNvContentPartPr/>
                <p14:nvPr/>
              </p14:nvContentPartPr>
              <p14:xfrm>
                <a:off x="1057533" y="3298560"/>
                <a:ext cx="345600" cy="3434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B4A7572-9996-DB68-B94B-E20E4160021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51413" y="3292440"/>
                  <a:ext cx="35784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163A2A9-21D8-0539-F54F-55FA94AF0C06}"/>
                    </a:ext>
                  </a:extLst>
                </p14:cNvPr>
                <p14:cNvContentPartPr/>
                <p14:nvPr/>
              </p14:nvContentPartPr>
              <p14:xfrm>
                <a:off x="1231413" y="3274440"/>
                <a:ext cx="438120" cy="2898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163A2A9-21D8-0539-F54F-55FA94AF0C0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25293" y="3268320"/>
                  <a:ext cx="450360" cy="30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152B8A3-7891-F378-56F1-CEE6A1E5951A}"/>
              </a:ext>
            </a:extLst>
          </p:cNvPr>
          <p:cNvGrpSpPr/>
          <p:nvPr/>
        </p:nvGrpSpPr>
        <p:grpSpPr>
          <a:xfrm>
            <a:off x="184893" y="4747560"/>
            <a:ext cx="721440" cy="650880"/>
            <a:chOff x="184893" y="4747560"/>
            <a:chExt cx="721440" cy="65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BA05A71-A816-55B2-24C7-89F1A5E14067}"/>
                    </a:ext>
                  </a:extLst>
                </p14:cNvPr>
                <p14:cNvContentPartPr/>
                <p14:nvPr/>
              </p14:nvContentPartPr>
              <p14:xfrm>
                <a:off x="184893" y="4850520"/>
                <a:ext cx="454320" cy="2854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BA05A71-A816-55B2-24C7-89F1A5E1406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78773" y="4844400"/>
                  <a:ext cx="46656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4E8E93A-3FA9-11E5-3A55-A7B43DF656F8}"/>
                    </a:ext>
                  </a:extLst>
                </p14:cNvPr>
                <p14:cNvContentPartPr/>
                <p14:nvPr/>
              </p14:nvContentPartPr>
              <p14:xfrm>
                <a:off x="355893" y="4806240"/>
                <a:ext cx="550440" cy="3034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4E8E93A-3FA9-11E5-3A55-A7B43DF656F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49773" y="4800120"/>
                  <a:ext cx="56268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640C60D-0DC9-4682-4519-DC9DD2415236}"/>
                    </a:ext>
                  </a:extLst>
                </p14:cNvPr>
                <p14:cNvContentPartPr/>
                <p14:nvPr/>
              </p14:nvContentPartPr>
              <p14:xfrm>
                <a:off x="209373" y="4747560"/>
                <a:ext cx="671760" cy="6508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640C60D-0DC9-4682-4519-DC9DD241523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03253" y="4741440"/>
                  <a:ext cx="684000" cy="66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F2A58C3-F2AE-FA2C-DB08-2FF24637B6D4}"/>
              </a:ext>
            </a:extLst>
          </p:cNvPr>
          <p:cNvGrpSpPr/>
          <p:nvPr/>
        </p:nvGrpSpPr>
        <p:grpSpPr>
          <a:xfrm>
            <a:off x="7332333" y="1933440"/>
            <a:ext cx="1881000" cy="731880"/>
            <a:chOff x="7332333" y="1933440"/>
            <a:chExt cx="1881000" cy="73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764C360-33D8-5C05-A3DA-1B56CA1FF68B}"/>
                    </a:ext>
                  </a:extLst>
                </p14:cNvPr>
                <p14:cNvContentPartPr/>
                <p14:nvPr/>
              </p14:nvContentPartPr>
              <p14:xfrm>
                <a:off x="7517013" y="2095440"/>
                <a:ext cx="317160" cy="3060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764C360-33D8-5C05-A3DA-1B56CA1FF68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510893" y="2089320"/>
                  <a:ext cx="32940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B6997ED-C25B-F833-00C7-E20968BC087A}"/>
                    </a:ext>
                  </a:extLst>
                </p14:cNvPr>
                <p14:cNvContentPartPr/>
                <p14:nvPr/>
              </p14:nvContentPartPr>
              <p14:xfrm>
                <a:off x="8115693" y="1964400"/>
                <a:ext cx="356760" cy="4046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B6997ED-C25B-F833-00C7-E20968BC087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109573" y="1958280"/>
                  <a:ext cx="36900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6FD0607-40C1-724F-7B39-A1B00551D06A}"/>
                    </a:ext>
                  </a:extLst>
                </p14:cNvPr>
                <p14:cNvContentPartPr/>
                <p14:nvPr/>
              </p14:nvContentPartPr>
              <p14:xfrm>
                <a:off x="8808693" y="2022360"/>
                <a:ext cx="404640" cy="4554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6FD0607-40C1-724F-7B39-A1B00551D06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802573" y="2016240"/>
                  <a:ext cx="41688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C713498-192E-E13C-860A-966239E47DF1}"/>
                    </a:ext>
                  </a:extLst>
                </p14:cNvPr>
                <p14:cNvContentPartPr/>
                <p14:nvPr/>
              </p14:nvContentPartPr>
              <p14:xfrm>
                <a:off x="7800693" y="2261760"/>
                <a:ext cx="274320" cy="280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C713498-192E-E13C-860A-966239E47DF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794573" y="2255640"/>
                  <a:ext cx="2865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011F8B1-694A-A823-F649-46B401498A20}"/>
                    </a:ext>
                  </a:extLst>
                </p14:cNvPr>
                <p14:cNvContentPartPr/>
                <p14:nvPr/>
              </p14:nvContentPartPr>
              <p14:xfrm>
                <a:off x="7935693" y="2171400"/>
                <a:ext cx="16920" cy="2854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011F8B1-694A-A823-F649-46B401498A2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929573" y="2165280"/>
                  <a:ext cx="2916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88B35FF9-E81D-E905-0356-229E4EA5FC05}"/>
                    </a:ext>
                  </a:extLst>
                </p14:cNvPr>
                <p14:cNvContentPartPr/>
                <p14:nvPr/>
              </p14:nvContentPartPr>
              <p14:xfrm>
                <a:off x="7332333" y="1933440"/>
                <a:ext cx="712440" cy="7066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88B35FF9-E81D-E905-0356-229E4EA5FC0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326213" y="1927320"/>
                  <a:ext cx="724680" cy="71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76E0D467-7CAD-D98A-4DA5-4101429F2E7E}"/>
                    </a:ext>
                  </a:extLst>
                </p14:cNvPr>
                <p14:cNvContentPartPr/>
                <p14:nvPr/>
              </p14:nvContentPartPr>
              <p14:xfrm>
                <a:off x="7811853" y="2155560"/>
                <a:ext cx="290880" cy="3096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76E0D467-7CAD-D98A-4DA5-4101429F2E7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805733" y="2149440"/>
                  <a:ext cx="30312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D489AD4-69C5-9A47-6D99-7855C2D801B7}"/>
                    </a:ext>
                  </a:extLst>
                </p14:cNvPr>
                <p14:cNvContentPartPr/>
                <p14:nvPr/>
              </p14:nvContentPartPr>
              <p14:xfrm>
                <a:off x="7891773" y="2127840"/>
                <a:ext cx="251280" cy="3344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D489AD4-69C5-9A47-6D99-7855C2D801B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885653" y="2121720"/>
                  <a:ext cx="26352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2144788-0009-95BE-51E9-AB89F181EBE9}"/>
                    </a:ext>
                  </a:extLst>
                </p14:cNvPr>
                <p14:cNvContentPartPr/>
                <p14:nvPr/>
              </p14:nvContentPartPr>
              <p14:xfrm>
                <a:off x="7760373" y="2289480"/>
                <a:ext cx="594000" cy="2322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2144788-0009-95BE-51E9-AB89F181EBE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754253" y="2283360"/>
                  <a:ext cx="60624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6A4F2B8-08CA-87DB-C761-75C0C8A270E0}"/>
                    </a:ext>
                  </a:extLst>
                </p14:cNvPr>
                <p14:cNvContentPartPr/>
                <p14:nvPr/>
              </p14:nvContentPartPr>
              <p14:xfrm>
                <a:off x="7708893" y="2455800"/>
                <a:ext cx="684000" cy="2095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6A4F2B8-08CA-87DB-C761-75C0C8A270E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702773" y="2449680"/>
                  <a:ext cx="696240" cy="221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137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4657E7-1030-0A1E-7824-5DB417A3D922}"/>
              </a:ext>
            </a:extLst>
          </p:cNvPr>
          <p:cNvSpPr txBox="1"/>
          <p:nvPr/>
        </p:nvSpPr>
        <p:spPr>
          <a:xfrm>
            <a:off x="494522" y="737118"/>
            <a:ext cx="3564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A little practice……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484A61-CC65-6C4B-DA72-266DCDB64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289" y="1364548"/>
            <a:ext cx="9640645" cy="13051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A2253E-BEEF-7954-261A-3C961419F78F}"/>
              </a:ext>
            </a:extLst>
          </p:cNvPr>
          <p:cNvSpPr txBox="1"/>
          <p:nvPr/>
        </p:nvSpPr>
        <p:spPr>
          <a:xfrm>
            <a:off x="9871787" y="2693649"/>
            <a:ext cx="1810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Spring 24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1C4DCC9-4517-326E-4FB3-C5CFB577194A}"/>
                  </a:ext>
                </a:extLst>
              </p14:cNvPr>
              <p14:cNvContentPartPr/>
              <p14:nvPr/>
            </p14:nvContentPartPr>
            <p14:xfrm>
              <a:off x="337320" y="1093320"/>
              <a:ext cx="11855880" cy="55364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1C4DCC9-4517-326E-4FB3-C5CFB577194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7960" y="1083960"/>
                <a:ext cx="11874600" cy="555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0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A94FA81-BE7F-8C52-2A92-71A0CB84E68F}"/>
                  </a:ext>
                </a:extLst>
              </p14:cNvPr>
              <p14:cNvContentPartPr/>
              <p14:nvPr/>
            </p14:nvContentPartPr>
            <p14:xfrm>
              <a:off x="2355120" y="2016000"/>
              <a:ext cx="8732520" cy="4104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A94FA81-BE7F-8C52-2A92-71A0CB84E68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45760" y="2006640"/>
                <a:ext cx="8751240" cy="412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512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301632-87F4-9384-F8F2-FE29D8391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331" y="652267"/>
            <a:ext cx="7324725" cy="10001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3C92A0-E8A6-BCFA-2114-1446027EF552}"/>
              </a:ext>
            </a:extLst>
          </p:cNvPr>
          <p:cNvSpPr txBox="1"/>
          <p:nvPr/>
        </p:nvSpPr>
        <p:spPr>
          <a:xfrm>
            <a:off x="214604" y="942392"/>
            <a:ext cx="1847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 More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A8A199-7CF6-6990-1E20-DB011BF00BFC}"/>
              </a:ext>
            </a:extLst>
          </p:cNvPr>
          <p:cNvSpPr txBox="1"/>
          <p:nvPr/>
        </p:nvSpPr>
        <p:spPr>
          <a:xfrm>
            <a:off x="8089641" y="1828800"/>
            <a:ext cx="2118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Fall 23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1978509-CA47-BCA0-ED9E-27C9CB6D07D3}"/>
                  </a:ext>
                </a:extLst>
              </p14:cNvPr>
              <p14:cNvContentPartPr/>
              <p14:nvPr/>
            </p14:nvContentPartPr>
            <p14:xfrm>
              <a:off x="383760" y="862200"/>
              <a:ext cx="11213640" cy="59965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1978509-CA47-BCA0-ED9E-27C9CB6D07D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4400" y="852840"/>
                <a:ext cx="11232360" cy="601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102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D1E9AE-A7D6-214C-0986-02224BBFE70B}"/>
              </a:ext>
            </a:extLst>
          </p:cNvPr>
          <p:cNvSpPr txBox="1"/>
          <p:nvPr/>
        </p:nvSpPr>
        <p:spPr>
          <a:xfrm>
            <a:off x="1362269" y="718457"/>
            <a:ext cx="2407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last of this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Tinnyyyy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thing’s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3637C3-94D0-886F-0D59-DD3B2233C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4788"/>
            <a:ext cx="12192000" cy="123247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AA2E081-416E-A355-D4FA-CD5695A6C969}"/>
                  </a:ext>
                </a:extLst>
              </p14:cNvPr>
              <p14:cNvContentPartPr/>
              <p14:nvPr/>
            </p14:nvContentPartPr>
            <p14:xfrm>
              <a:off x="395640" y="1328760"/>
              <a:ext cx="11792520" cy="53031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AA2E081-416E-A355-D4FA-CD5695A6C96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6280" y="1319400"/>
                <a:ext cx="11811240" cy="532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182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A00B99-78B8-07F8-2CF8-A14CA55738F1}"/>
              </a:ext>
            </a:extLst>
          </p:cNvPr>
          <p:cNvSpPr txBox="1"/>
          <p:nvPr/>
        </p:nvSpPr>
        <p:spPr>
          <a:xfrm>
            <a:off x="1940767" y="2789853"/>
            <a:ext cx="88080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 think that’s Quite Enough For Battle…..</a:t>
            </a:r>
          </a:p>
        </p:txBody>
      </p:sp>
    </p:spTree>
    <p:extLst>
      <p:ext uri="{BB962C8B-B14F-4D97-AF65-F5344CB8AC3E}">
        <p14:creationId xmlns:p14="http://schemas.microsoft.com/office/powerpoint/2010/main" val="370863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ducational subjects 16x9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27.potx" id="{6B18C398-4F76-4BDC-B8A4-D02A96E0AA82}" vid="{FBF1AC64-E511-41D2-AA23-0E693E79CD77}"/>
    </a:ext>
  </a:extLst>
</a:theme>
</file>

<file path=ppt/theme/theme2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Educational subjects presentation, chalkboard illustrations design (widescreen)</Template>
  <TotalTime>225</TotalTime>
  <Words>29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Wingdings</vt:lpstr>
      <vt:lpstr>Educational subjects 16x9</vt:lpstr>
      <vt:lpstr>Projection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Shahariyar Islam</dc:creator>
  <cp:lastModifiedBy>Shahariyar Islam</cp:lastModifiedBy>
  <cp:revision>2</cp:revision>
  <dcterms:created xsi:type="dcterms:W3CDTF">2025-04-12T14:39:58Z</dcterms:created>
  <dcterms:modified xsi:type="dcterms:W3CDTF">2025-04-12T18:25:07Z</dcterms:modified>
</cp:coreProperties>
</file>